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12"/>
    <p:restoredTop sz="94280"/>
  </p:normalViewPr>
  <p:slideViewPr>
    <p:cSldViewPr snapToObjects="1">
      <p:cViewPr>
        <p:scale>
          <a:sx n="80" d="100"/>
          <a:sy n="80" d="100"/>
        </p:scale>
        <p:origin x="-924" y="24"/>
      </p:cViewPr>
      <p:guideLst>
        <p:guide orient="horz" pos="2159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제목 슬라이드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0" y="-2"/>
            <a:ext cx="9144000" cy="6858002"/>
            <a:chOff x="0" y="-2"/>
            <a:chExt cx="9144000" cy="6858002"/>
          </a:xfrm>
        </p:grpSpPr>
        <p:sp>
          <p:nvSpPr>
            <p:cNvPr id="8" name="직사각형 7"/>
            <p:cNvSpPr/>
            <p:nvPr/>
          </p:nvSpPr>
          <p:spPr>
            <a:xfrm>
              <a:off x="7858148" y="-2"/>
              <a:ext cx="1285852" cy="6858001"/>
            </a:xfrm>
            <a:prstGeom prst="rect">
              <a:avLst/>
            </a:prstGeom>
            <a:solidFill>
              <a:schemeClr val="tx1">
                <a:lumMod val="10000"/>
                <a:lumOff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grpSp>
          <p:nvGrpSpPr>
            <p:cNvPr id="9" name="그룹 13"/>
            <p:cNvGrpSpPr/>
            <p:nvPr/>
          </p:nvGrpSpPr>
          <p:grpSpPr>
            <a:xfrm>
              <a:off x="0" y="4500492"/>
              <a:ext cx="9093207" cy="787297"/>
              <a:chOff x="0" y="-1357346"/>
              <a:chExt cx="9144000" cy="1044575"/>
            </a:xfrm>
            <a:solidFill>
              <a:schemeClr val="bg1">
                <a:lumMod val="95000"/>
              </a:schemeClr>
            </a:solidFill>
          </p:grpSpPr>
          <p:sp>
            <p:nvSpPr>
              <p:cNvPr id="14" name="Freeform 8"/>
              <p:cNvSpPr/>
              <p:nvPr/>
            </p:nvSpPr>
            <p:spPr>
              <a:xfrm>
                <a:off x="63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5" name="Freeform 9"/>
              <p:cNvSpPr/>
              <p:nvPr/>
            </p:nvSpPr>
            <p:spPr>
              <a:xfrm>
                <a:off x="0" y="-1350996"/>
                <a:ext cx="120650" cy="120650"/>
              </a:xfrm>
              <a:custGeom>
                <a:avLst/>
                <a:gdLst/>
                <a:ahLst/>
                <a:cxnLst>
                  <a:cxn ang="0">
                    <a:pos x="4" y="0"/>
                  </a:cxn>
                  <a:cxn ang="0">
                    <a:pos x="0" y="4"/>
                  </a:cxn>
                  <a:cxn ang="0">
                    <a:pos x="0" y="76"/>
                  </a:cxn>
                  <a:cxn ang="0">
                    <a:pos x="76" y="0"/>
                  </a:cxn>
                  <a:cxn ang="0">
                    <a:pos x="4" y="0"/>
                  </a:cxn>
                </a:cxnLst>
                <a:rect l="0" t="0" r="r" b="b"/>
                <a:pathLst>
                  <a:path w="76" h="76">
                    <a:moveTo>
                      <a:pt x="4" y="0"/>
                    </a:moveTo>
                    <a:lnTo>
                      <a:pt x="0" y="4"/>
                    </a:lnTo>
                    <a:lnTo>
                      <a:pt x="0" y="76"/>
                    </a:lnTo>
                    <a:lnTo>
                      <a:pt x="76" y="0"/>
                    </a:lnTo>
                    <a:lnTo>
                      <a:pt x="4" y="0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6" name="Freeform 10"/>
              <p:cNvSpPr/>
              <p:nvPr/>
            </p:nvSpPr>
            <p:spPr>
              <a:xfrm>
                <a:off x="2159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7" name="Freeform 11"/>
              <p:cNvSpPr/>
              <p:nvPr/>
            </p:nvSpPr>
            <p:spPr>
              <a:xfrm>
                <a:off x="0" y="-1350996"/>
                <a:ext cx="330200" cy="330200"/>
              </a:xfrm>
              <a:custGeom>
                <a:avLst/>
                <a:gdLst/>
                <a:ahLst/>
                <a:cxnLst>
                  <a:cxn ang="0">
                    <a:pos x="136" y="0"/>
                  </a:cxn>
                  <a:cxn ang="0">
                    <a:pos x="0" y="136"/>
                  </a:cxn>
                  <a:cxn ang="0">
                    <a:pos x="0" y="208"/>
                  </a:cxn>
                  <a:cxn ang="0">
                    <a:pos x="208" y="0"/>
                  </a:cxn>
                  <a:cxn ang="0">
                    <a:pos x="136" y="0"/>
                  </a:cxn>
                </a:cxnLst>
                <a:rect l="0" t="0" r="r" b="b"/>
                <a:pathLst>
                  <a:path w="208" h="208">
                    <a:moveTo>
                      <a:pt x="136" y="0"/>
                    </a:moveTo>
                    <a:lnTo>
                      <a:pt x="0" y="136"/>
                    </a:lnTo>
                    <a:lnTo>
                      <a:pt x="0" y="208"/>
                    </a:lnTo>
                    <a:lnTo>
                      <a:pt x="208" y="0"/>
                    </a:lnTo>
                    <a:lnTo>
                      <a:pt x="136" y="0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Freeform 12"/>
              <p:cNvSpPr/>
              <p:nvPr/>
            </p:nvSpPr>
            <p:spPr>
              <a:xfrm>
                <a:off x="4254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9" name="Freeform 13"/>
              <p:cNvSpPr/>
              <p:nvPr/>
            </p:nvSpPr>
            <p:spPr>
              <a:xfrm>
                <a:off x="0" y="-1350996"/>
                <a:ext cx="539750" cy="539750"/>
              </a:xfrm>
              <a:custGeom>
                <a:avLst/>
                <a:gdLst/>
                <a:ahLst/>
                <a:cxnLst>
                  <a:cxn ang="0">
                    <a:pos x="268" y="0"/>
                  </a:cxn>
                  <a:cxn ang="0">
                    <a:pos x="0" y="268"/>
                  </a:cxn>
                  <a:cxn ang="0">
                    <a:pos x="0" y="340"/>
                  </a:cxn>
                  <a:cxn ang="0">
                    <a:pos x="340" y="0"/>
                  </a:cxn>
                  <a:cxn ang="0">
                    <a:pos x="268" y="0"/>
                  </a:cxn>
                </a:cxnLst>
                <a:rect l="0" t="0" r="r" b="b"/>
                <a:pathLst>
                  <a:path w="340" h="340">
                    <a:moveTo>
                      <a:pt x="268" y="0"/>
                    </a:moveTo>
                    <a:lnTo>
                      <a:pt x="0" y="268"/>
                    </a:lnTo>
                    <a:lnTo>
                      <a:pt x="0" y="340"/>
                    </a:lnTo>
                    <a:lnTo>
                      <a:pt x="340" y="0"/>
                    </a:lnTo>
                    <a:lnTo>
                      <a:pt x="268" y="0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0" name="Freeform 14"/>
              <p:cNvSpPr/>
              <p:nvPr/>
            </p:nvSpPr>
            <p:spPr>
              <a:xfrm>
                <a:off x="6350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1" name="Freeform 15"/>
              <p:cNvSpPr/>
              <p:nvPr/>
            </p:nvSpPr>
            <p:spPr>
              <a:xfrm>
                <a:off x="0" y="-1350996"/>
                <a:ext cx="749300" cy="749300"/>
              </a:xfrm>
              <a:custGeom>
                <a:avLst/>
                <a:gdLst/>
                <a:ahLst/>
                <a:cxnLst>
                  <a:cxn ang="0">
                    <a:pos x="400" y="0"/>
                  </a:cxn>
                  <a:cxn ang="0">
                    <a:pos x="0" y="400"/>
                  </a:cxn>
                  <a:cxn ang="0">
                    <a:pos x="0" y="472"/>
                  </a:cxn>
                  <a:cxn ang="0">
                    <a:pos x="472" y="0"/>
                  </a:cxn>
                  <a:cxn ang="0">
                    <a:pos x="400" y="0"/>
                  </a:cxn>
                </a:cxnLst>
                <a:rect l="0" t="0" r="r" b="b"/>
                <a:pathLst>
                  <a:path w="472" h="472">
                    <a:moveTo>
                      <a:pt x="400" y="0"/>
                    </a:moveTo>
                    <a:lnTo>
                      <a:pt x="0" y="400"/>
                    </a:lnTo>
                    <a:lnTo>
                      <a:pt x="0" y="472"/>
                    </a:lnTo>
                    <a:lnTo>
                      <a:pt x="472" y="0"/>
                    </a:lnTo>
                    <a:lnTo>
                      <a:pt x="400" y="0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2" name="Freeform 16"/>
              <p:cNvSpPr/>
              <p:nvPr/>
            </p:nvSpPr>
            <p:spPr>
              <a:xfrm>
                <a:off x="8445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3" name="Freeform 17"/>
              <p:cNvSpPr/>
              <p:nvPr/>
            </p:nvSpPr>
            <p:spPr>
              <a:xfrm>
                <a:off x="0" y="-1350996"/>
                <a:ext cx="958850" cy="958850"/>
              </a:xfrm>
              <a:custGeom>
                <a:avLst/>
                <a:gdLst/>
                <a:ahLst/>
                <a:cxnLst>
                  <a:cxn ang="0">
                    <a:pos x="532" y="0"/>
                  </a:cxn>
                  <a:cxn ang="0">
                    <a:pos x="0" y="532"/>
                  </a:cxn>
                  <a:cxn ang="0">
                    <a:pos x="0" y="604"/>
                  </a:cxn>
                  <a:cxn ang="0">
                    <a:pos x="604" y="0"/>
                  </a:cxn>
                  <a:cxn ang="0">
                    <a:pos x="532" y="0"/>
                  </a:cxn>
                </a:cxnLst>
                <a:rect l="0" t="0" r="r" b="b"/>
                <a:pathLst>
                  <a:path w="604" h="604">
                    <a:moveTo>
                      <a:pt x="532" y="0"/>
                    </a:moveTo>
                    <a:lnTo>
                      <a:pt x="0" y="532"/>
                    </a:lnTo>
                    <a:lnTo>
                      <a:pt x="0" y="604"/>
                    </a:lnTo>
                    <a:lnTo>
                      <a:pt x="604" y="0"/>
                    </a:lnTo>
                    <a:lnTo>
                      <a:pt x="532" y="0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4" name="Freeform 18"/>
              <p:cNvSpPr/>
              <p:nvPr/>
            </p:nvSpPr>
            <p:spPr>
              <a:xfrm>
                <a:off x="10541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5" name="Freeform 19"/>
              <p:cNvSpPr/>
              <p:nvPr/>
            </p:nvSpPr>
            <p:spPr>
              <a:xfrm>
                <a:off x="190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6" name="Freeform 20"/>
              <p:cNvSpPr/>
              <p:nvPr/>
            </p:nvSpPr>
            <p:spPr>
              <a:xfrm>
                <a:off x="12636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7" name="Freeform 21"/>
              <p:cNvSpPr/>
              <p:nvPr/>
            </p:nvSpPr>
            <p:spPr>
              <a:xfrm>
                <a:off x="2286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8" name="Freeform 22"/>
              <p:cNvSpPr/>
              <p:nvPr/>
            </p:nvSpPr>
            <p:spPr>
              <a:xfrm>
                <a:off x="14732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9" name="Freeform 23"/>
              <p:cNvSpPr/>
              <p:nvPr/>
            </p:nvSpPr>
            <p:spPr>
              <a:xfrm>
                <a:off x="4381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0" name="Freeform 24"/>
              <p:cNvSpPr/>
              <p:nvPr/>
            </p:nvSpPr>
            <p:spPr>
              <a:xfrm>
                <a:off x="16827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" name="Freeform 25"/>
              <p:cNvSpPr/>
              <p:nvPr/>
            </p:nvSpPr>
            <p:spPr>
              <a:xfrm>
                <a:off x="6477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2" name="Freeform 26"/>
              <p:cNvSpPr/>
              <p:nvPr/>
            </p:nvSpPr>
            <p:spPr>
              <a:xfrm>
                <a:off x="18923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3" name="Freeform 27"/>
              <p:cNvSpPr/>
              <p:nvPr/>
            </p:nvSpPr>
            <p:spPr>
              <a:xfrm>
                <a:off x="8572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4" name="Freeform 28"/>
              <p:cNvSpPr/>
              <p:nvPr/>
            </p:nvSpPr>
            <p:spPr>
              <a:xfrm>
                <a:off x="21018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Freeform 29"/>
              <p:cNvSpPr/>
              <p:nvPr/>
            </p:nvSpPr>
            <p:spPr>
              <a:xfrm>
                <a:off x="10668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6" name="Freeform 30"/>
              <p:cNvSpPr/>
              <p:nvPr/>
            </p:nvSpPr>
            <p:spPr>
              <a:xfrm>
                <a:off x="23114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7" name="Freeform 31"/>
              <p:cNvSpPr/>
              <p:nvPr/>
            </p:nvSpPr>
            <p:spPr>
              <a:xfrm>
                <a:off x="12763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8" name="Freeform 32"/>
              <p:cNvSpPr/>
              <p:nvPr/>
            </p:nvSpPr>
            <p:spPr>
              <a:xfrm>
                <a:off x="25209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9" name="Freeform 33"/>
              <p:cNvSpPr/>
              <p:nvPr/>
            </p:nvSpPr>
            <p:spPr>
              <a:xfrm>
                <a:off x="14859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0" name="Freeform 34"/>
              <p:cNvSpPr/>
              <p:nvPr/>
            </p:nvSpPr>
            <p:spPr>
              <a:xfrm>
                <a:off x="27305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1" name="Freeform 35"/>
              <p:cNvSpPr/>
              <p:nvPr/>
            </p:nvSpPr>
            <p:spPr>
              <a:xfrm>
                <a:off x="16954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2" name="Freeform 36"/>
              <p:cNvSpPr/>
              <p:nvPr/>
            </p:nvSpPr>
            <p:spPr>
              <a:xfrm>
                <a:off x="29400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3" name="Freeform 37"/>
              <p:cNvSpPr/>
              <p:nvPr/>
            </p:nvSpPr>
            <p:spPr>
              <a:xfrm>
                <a:off x="19050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4" name="Freeform 38"/>
              <p:cNvSpPr/>
              <p:nvPr/>
            </p:nvSpPr>
            <p:spPr>
              <a:xfrm>
                <a:off x="31496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5" name="Freeform 39"/>
              <p:cNvSpPr/>
              <p:nvPr/>
            </p:nvSpPr>
            <p:spPr>
              <a:xfrm>
                <a:off x="21145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6" name="Freeform 40"/>
              <p:cNvSpPr/>
              <p:nvPr/>
            </p:nvSpPr>
            <p:spPr>
              <a:xfrm>
                <a:off x="33591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7" name="Freeform 41"/>
              <p:cNvSpPr/>
              <p:nvPr/>
            </p:nvSpPr>
            <p:spPr>
              <a:xfrm>
                <a:off x="23241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8" name="Freeform 42"/>
              <p:cNvSpPr/>
              <p:nvPr/>
            </p:nvSpPr>
            <p:spPr>
              <a:xfrm>
                <a:off x="35687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9" name="Freeform 43"/>
              <p:cNvSpPr/>
              <p:nvPr/>
            </p:nvSpPr>
            <p:spPr>
              <a:xfrm>
                <a:off x="25336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0" name="Freeform 44"/>
              <p:cNvSpPr/>
              <p:nvPr/>
            </p:nvSpPr>
            <p:spPr>
              <a:xfrm>
                <a:off x="37782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1" name="Freeform 45"/>
              <p:cNvSpPr/>
              <p:nvPr/>
            </p:nvSpPr>
            <p:spPr>
              <a:xfrm>
                <a:off x="27432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2" name="Freeform 46"/>
              <p:cNvSpPr/>
              <p:nvPr/>
            </p:nvSpPr>
            <p:spPr>
              <a:xfrm>
                <a:off x="39878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3" name="Freeform 47"/>
              <p:cNvSpPr/>
              <p:nvPr/>
            </p:nvSpPr>
            <p:spPr>
              <a:xfrm>
                <a:off x="29527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4" name="Freeform 48"/>
              <p:cNvSpPr/>
              <p:nvPr/>
            </p:nvSpPr>
            <p:spPr>
              <a:xfrm>
                <a:off x="41973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5" name="Freeform 49"/>
              <p:cNvSpPr/>
              <p:nvPr/>
            </p:nvSpPr>
            <p:spPr>
              <a:xfrm>
                <a:off x="31623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6" name="Freeform 50"/>
              <p:cNvSpPr/>
              <p:nvPr/>
            </p:nvSpPr>
            <p:spPr>
              <a:xfrm>
                <a:off x="44069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7" name="Freeform 51"/>
              <p:cNvSpPr/>
              <p:nvPr/>
            </p:nvSpPr>
            <p:spPr>
              <a:xfrm>
                <a:off x="33718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8" name="Freeform 52"/>
              <p:cNvSpPr/>
              <p:nvPr/>
            </p:nvSpPr>
            <p:spPr>
              <a:xfrm>
                <a:off x="46164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9" name="Freeform 53"/>
              <p:cNvSpPr/>
              <p:nvPr/>
            </p:nvSpPr>
            <p:spPr>
              <a:xfrm>
                <a:off x="35814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0" name="Freeform 54"/>
              <p:cNvSpPr/>
              <p:nvPr/>
            </p:nvSpPr>
            <p:spPr>
              <a:xfrm>
                <a:off x="48260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1" name="Freeform 55"/>
              <p:cNvSpPr/>
              <p:nvPr/>
            </p:nvSpPr>
            <p:spPr>
              <a:xfrm>
                <a:off x="37909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2" name="Freeform 56"/>
              <p:cNvSpPr/>
              <p:nvPr/>
            </p:nvSpPr>
            <p:spPr>
              <a:xfrm>
                <a:off x="50355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3" name="Freeform 57"/>
              <p:cNvSpPr/>
              <p:nvPr/>
            </p:nvSpPr>
            <p:spPr>
              <a:xfrm>
                <a:off x="40005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4" name="Freeform 58"/>
              <p:cNvSpPr/>
              <p:nvPr/>
            </p:nvSpPr>
            <p:spPr>
              <a:xfrm>
                <a:off x="52451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5" name="Freeform 59"/>
              <p:cNvSpPr/>
              <p:nvPr/>
            </p:nvSpPr>
            <p:spPr>
              <a:xfrm>
                <a:off x="42100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6" name="Freeform 60"/>
              <p:cNvSpPr/>
              <p:nvPr/>
            </p:nvSpPr>
            <p:spPr>
              <a:xfrm>
                <a:off x="54546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7" name="Freeform 61"/>
              <p:cNvSpPr/>
              <p:nvPr/>
            </p:nvSpPr>
            <p:spPr>
              <a:xfrm>
                <a:off x="44196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8" name="Freeform 62"/>
              <p:cNvSpPr/>
              <p:nvPr/>
            </p:nvSpPr>
            <p:spPr>
              <a:xfrm>
                <a:off x="56642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9" name="Freeform 63"/>
              <p:cNvSpPr/>
              <p:nvPr/>
            </p:nvSpPr>
            <p:spPr>
              <a:xfrm>
                <a:off x="46291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0" name="Freeform 64"/>
              <p:cNvSpPr/>
              <p:nvPr/>
            </p:nvSpPr>
            <p:spPr>
              <a:xfrm>
                <a:off x="58737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1" name="Freeform 65"/>
              <p:cNvSpPr/>
              <p:nvPr/>
            </p:nvSpPr>
            <p:spPr>
              <a:xfrm>
                <a:off x="48387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2" name="Freeform 66"/>
              <p:cNvSpPr/>
              <p:nvPr/>
            </p:nvSpPr>
            <p:spPr>
              <a:xfrm>
                <a:off x="60833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3" name="Freeform 67"/>
              <p:cNvSpPr/>
              <p:nvPr/>
            </p:nvSpPr>
            <p:spPr>
              <a:xfrm>
                <a:off x="50482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4" name="Freeform 68"/>
              <p:cNvSpPr/>
              <p:nvPr/>
            </p:nvSpPr>
            <p:spPr>
              <a:xfrm>
                <a:off x="62928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5" name="Freeform 69"/>
              <p:cNvSpPr/>
              <p:nvPr/>
            </p:nvSpPr>
            <p:spPr>
              <a:xfrm>
                <a:off x="52578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6" name="Freeform 70"/>
              <p:cNvSpPr/>
              <p:nvPr/>
            </p:nvSpPr>
            <p:spPr>
              <a:xfrm>
                <a:off x="65024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7" name="Freeform 71"/>
              <p:cNvSpPr/>
              <p:nvPr/>
            </p:nvSpPr>
            <p:spPr>
              <a:xfrm>
                <a:off x="54673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8" name="Freeform 72"/>
              <p:cNvSpPr/>
              <p:nvPr/>
            </p:nvSpPr>
            <p:spPr>
              <a:xfrm>
                <a:off x="67119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9" name="Freeform 73"/>
              <p:cNvSpPr/>
              <p:nvPr/>
            </p:nvSpPr>
            <p:spPr>
              <a:xfrm>
                <a:off x="56769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0" name="Freeform 74"/>
              <p:cNvSpPr/>
              <p:nvPr/>
            </p:nvSpPr>
            <p:spPr>
              <a:xfrm>
                <a:off x="69215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1" name="Freeform 75"/>
              <p:cNvSpPr/>
              <p:nvPr/>
            </p:nvSpPr>
            <p:spPr>
              <a:xfrm>
                <a:off x="58864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2" name="Freeform 76"/>
              <p:cNvSpPr/>
              <p:nvPr/>
            </p:nvSpPr>
            <p:spPr>
              <a:xfrm>
                <a:off x="71310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3" name="Freeform 77"/>
              <p:cNvSpPr/>
              <p:nvPr/>
            </p:nvSpPr>
            <p:spPr>
              <a:xfrm>
                <a:off x="60960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4" name="Freeform 78"/>
              <p:cNvSpPr/>
              <p:nvPr/>
            </p:nvSpPr>
            <p:spPr>
              <a:xfrm>
                <a:off x="73406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5" name="Freeform 79"/>
              <p:cNvSpPr/>
              <p:nvPr/>
            </p:nvSpPr>
            <p:spPr>
              <a:xfrm>
                <a:off x="63055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6" name="Freeform 80"/>
              <p:cNvSpPr/>
              <p:nvPr/>
            </p:nvSpPr>
            <p:spPr>
              <a:xfrm>
                <a:off x="75501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7" name="Freeform 81"/>
              <p:cNvSpPr/>
              <p:nvPr/>
            </p:nvSpPr>
            <p:spPr>
              <a:xfrm>
                <a:off x="65151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8" name="Freeform 82"/>
              <p:cNvSpPr/>
              <p:nvPr/>
            </p:nvSpPr>
            <p:spPr>
              <a:xfrm>
                <a:off x="77597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9" name="Freeform 83"/>
              <p:cNvSpPr/>
              <p:nvPr/>
            </p:nvSpPr>
            <p:spPr>
              <a:xfrm>
                <a:off x="67246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0" name="Freeform 84"/>
              <p:cNvSpPr/>
              <p:nvPr/>
            </p:nvSpPr>
            <p:spPr>
              <a:xfrm>
                <a:off x="79629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1" name="Freeform 85"/>
              <p:cNvSpPr/>
              <p:nvPr/>
            </p:nvSpPr>
            <p:spPr>
              <a:xfrm>
                <a:off x="69278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2" name="Freeform 86"/>
              <p:cNvSpPr/>
              <p:nvPr/>
            </p:nvSpPr>
            <p:spPr>
              <a:xfrm>
                <a:off x="81724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3" name="Freeform 87"/>
              <p:cNvSpPr/>
              <p:nvPr/>
            </p:nvSpPr>
            <p:spPr>
              <a:xfrm>
                <a:off x="71374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4" name="Freeform 88"/>
              <p:cNvSpPr/>
              <p:nvPr/>
            </p:nvSpPr>
            <p:spPr>
              <a:xfrm>
                <a:off x="83820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5" name="Freeform 89"/>
              <p:cNvSpPr/>
              <p:nvPr/>
            </p:nvSpPr>
            <p:spPr>
              <a:xfrm>
                <a:off x="73469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6" name="Freeform 90"/>
              <p:cNvSpPr/>
              <p:nvPr/>
            </p:nvSpPr>
            <p:spPr>
              <a:xfrm>
                <a:off x="859155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7" name="Freeform 91"/>
              <p:cNvSpPr/>
              <p:nvPr/>
            </p:nvSpPr>
            <p:spPr>
              <a:xfrm>
                <a:off x="75565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8" name="Freeform 92"/>
              <p:cNvSpPr/>
              <p:nvPr/>
            </p:nvSpPr>
            <p:spPr>
              <a:xfrm>
                <a:off x="8801100" y="-1357346"/>
                <a:ext cx="117475" cy="6350"/>
              </a:xfrm>
              <a:custGeom>
                <a:avLst/>
                <a:gdLst/>
                <a:ahLst/>
                <a:cxnLst>
                  <a:cxn ang="0">
                    <a:pos x="74" y="2"/>
                  </a:cxn>
                  <a:cxn ang="0">
                    <a:pos x="4" y="0"/>
                  </a:cxn>
                  <a:cxn ang="0">
                    <a:pos x="0" y="4"/>
                  </a:cxn>
                  <a:cxn ang="0">
                    <a:pos x="72" y="4"/>
                  </a:cxn>
                  <a:cxn ang="0">
                    <a:pos x="74" y="2"/>
                  </a:cxn>
                </a:cxnLst>
                <a:rect l="0" t="0" r="r" b="b"/>
                <a:pathLst>
                  <a:path w="74" h="4">
                    <a:moveTo>
                      <a:pt x="74" y="2"/>
                    </a:moveTo>
                    <a:lnTo>
                      <a:pt x="4" y="0"/>
                    </a:lnTo>
                    <a:lnTo>
                      <a:pt x="0" y="4"/>
                    </a:lnTo>
                    <a:lnTo>
                      <a:pt x="72" y="4"/>
                    </a:lnTo>
                    <a:lnTo>
                      <a:pt x="74" y="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9" name="Freeform 93"/>
              <p:cNvSpPr/>
              <p:nvPr/>
            </p:nvSpPr>
            <p:spPr>
              <a:xfrm>
                <a:off x="776605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0" name="Freeform 95"/>
              <p:cNvSpPr/>
              <p:nvPr/>
            </p:nvSpPr>
            <p:spPr>
              <a:xfrm>
                <a:off x="7975600" y="-1350996"/>
                <a:ext cx="1149350" cy="1038225"/>
              </a:xfrm>
              <a:custGeom>
                <a:avLst/>
                <a:gdLst/>
                <a:ahLst/>
                <a:cxnLst>
                  <a:cxn ang="0">
                    <a:pos x="70" y="654"/>
                  </a:cxn>
                  <a:cxn ang="0">
                    <a:pos x="724" y="0"/>
                  </a:cxn>
                  <a:cxn ang="0">
                    <a:pos x="652" y="0"/>
                  </a:cxn>
                  <a:cxn ang="0">
                    <a:pos x="0" y="652"/>
                  </a:cxn>
                  <a:cxn ang="0">
                    <a:pos x="70" y="654"/>
                  </a:cxn>
                </a:cxnLst>
                <a:rect l="0" t="0" r="r" b="b"/>
                <a:pathLst>
                  <a:path w="724" h="654">
                    <a:moveTo>
                      <a:pt x="70" y="654"/>
                    </a:moveTo>
                    <a:lnTo>
                      <a:pt x="724" y="0"/>
                    </a:lnTo>
                    <a:lnTo>
                      <a:pt x="652" y="0"/>
                    </a:lnTo>
                    <a:lnTo>
                      <a:pt x="0" y="652"/>
                    </a:lnTo>
                    <a:lnTo>
                      <a:pt x="70" y="65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1" name="Freeform 96"/>
              <p:cNvSpPr/>
              <p:nvPr/>
            </p:nvSpPr>
            <p:spPr>
              <a:xfrm>
                <a:off x="8185150" y="-1274796"/>
                <a:ext cx="958850" cy="962025"/>
              </a:xfrm>
              <a:custGeom>
                <a:avLst/>
                <a:gdLst/>
                <a:ahLst/>
                <a:cxnLst>
                  <a:cxn ang="0">
                    <a:pos x="70" y="606"/>
                  </a:cxn>
                  <a:cxn ang="0">
                    <a:pos x="604" y="72"/>
                  </a:cxn>
                  <a:cxn ang="0">
                    <a:pos x="604" y="0"/>
                  </a:cxn>
                  <a:cxn ang="0">
                    <a:pos x="0" y="604"/>
                  </a:cxn>
                  <a:cxn ang="0">
                    <a:pos x="70" y="606"/>
                  </a:cxn>
                </a:cxnLst>
                <a:rect l="0" t="0" r="r" b="b"/>
                <a:pathLst>
                  <a:path w="604" h="606">
                    <a:moveTo>
                      <a:pt x="70" y="606"/>
                    </a:moveTo>
                    <a:lnTo>
                      <a:pt x="604" y="72"/>
                    </a:lnTo>
                    <a:lnTo>
                      <a:pt x="604" y="0"/>
                    </a:lnTo>
                    <a:lnTo>
                      <a:pt x="0" y="604"/>
                    </a:lnTo>
                    <a:lnTo>
                      <a:pt x="70" y="606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2" name="Freeform 97"/>
              <p:cNvSpPr/>
              <p:nvPr/>
            </p:nvSpPr>
            <p:spPr>
              <a:xfrm>
                <a:off x="8394700" y="-1065246"/>
                <a:ext cx="749300" cy="752475"/>
              </a:xfrm>
              <a:custGeom>
                <a:avLst/>
                <a:gdLst/>
                <a:ahLst/>
                <a:cxnLst>
                  <a:cxn ang="0">
                    <a:pos x="70" y="474"/>
                  </a:cxn>
                  <a:cxn ang="0">
                    <a:pos x="472" y="72"/>
                  </a:cxn>
                  <a:cxn ang="0">
                    <a:pos x="472" y="0"/>
                  </a:cxn>
                  <a:cxn ang="0">
                    <a:pos x="0" y="472"/>
                  </a:cxn>
                  <a:cxn ang="0">
                    <a:pos x="70" y="474"/>
                  </a:cxn>
                </a:cxnLst>
                <a:rect l="0" t="0" r="r" b="b"/>
                <a:pathLst>
                  <a:path w="472" h="474">
                    <a:moveTo>
                      <a:pt x="70" y="474"/>
                    </a:moveTo>
                    <a:lnTo>
                      <a:pt x="472" y="72"/>
                    </a:lnTo>
                    <a:lnTo>
                      <a:pt x="472" y="0"/>
                    </a:lnTo>
                    <a:lnTo>
                      <a:pt x="0" y="472"/>
                    </a:lnTo>
                    <a:lnTo>
                      <a:pt x="70" y="474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3" name="Freeform 98"/>
              <p:cNvSpPr/>
              <p:nvPr/>
            </p:nvSpPr>
            <p:spPr>
              <a:xfrm>
                <a:off x="8604250" y="-855696"/>
                <a:ext cx="539750" cy="542925"/>
              </a:xfrm>
              <a:custGeom>
                <a:avLst/>
                <a:gdLst/>
                <a:ahLst/>
                <a:cxnLst>
                  <a:cxn ang="0">
                    <a:pos x="70" y="342"/>
                  </a:cxn>
                  <a:cxn ang="0">
                    <a:pos x="340" y="72"/>
                  </a:cxn>
                  <a:cxn ang="0">
                    <a:pos x="340" y="0"/>
                  </a:cxn>
                  <a:cxn ang="0">
                    <a:pos x="0" y="340"/>
                  </a:cxn>
                  <a:cxn ang="0">
                    <a:pos x="70" y="342"/>
                  </a:cxn>
                </a:cxnLst>
                <a:rect l="0" t="0" r="r" b="b"/>
                <a:pathLst>
                  <a:path w="340" h="342">
                    <a:moveTo>
                      <a:pt x="70" y="342"/>
                    </a:moveTo>
                    <a:lnTo>
                      <a:pt x="340" y="72"/>
                    </a:lnTo>
                    <a:lnTo>
                      <a:pt x="340" y="0"/>
                    </a:lnTo>
                    <a:lnTo>
                      <a:pt x="0" y="340"/>
                    </a:lnTo>
                    <a:lnTo>
                      <a:pt x="70" y="342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4" name="Freeform 99"/>
              <p:cNvSpPr/>
              <p:nvPr/>
            </p:nvSpPr>
            <p:spPr>
              <a:xfrm>
                <a:off x="8813800" y="-646146"/>
                <a:ext cx="330200" cy="333375"/>
              </a:xfrm>
              <a:custGeom>
                <a:avLst/>
                <a:gdLst/>
                <a:ahLst/>
                <a:cxnLst>
                  <a:cxn ang="0">
                    <a:pos x="70" y="210"/>
                  </a:cxn>
                  <a:cxn ang="0">
                    <a:pos x="208" y="72"/>
                  </a:cxn>
                  <a:cxn ang="0">
                    <a:pos x="208" y="0"/>
                  </a:cxn>
                  <a:cxn ang="0">
                    <a:pos x="0" y="208"/>
                  </a:cxn>
                  <a:cxn ang="0">
                    <a:pos x="70" y="210"/>
                  </a:cxn>
                </a:cxnLst>
                <a:rect l="0" t="0" r="r" b="b"/>
                <a:pathLst>
                  <a:path w="208" h="210">
                    <a:moveTo>
                      <a:pt x="70" y="210"/>
                    </a:moveTo>
                    <a:lnTo>
                      <a:pt x="208" y="72"/>
                    </a:lnTo>
                    <a:lnTo>
                      <a:pt x="208" y="0"/>
                    </a:lnTo>
                    <a:lnTo>
                      <a:pt x="0" y="208"/>
                    </a:lnTo>
                    <a:lnTo>
                      <a:pt x="70" y="210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5" name="Freeform 100"/>
              <p:cNvSpPr/>
              <p:nvPr/>
            </p:nvSpPr>
            <p:spPr>
              <a:xfrm>
                <a:off x="9023350" y="-436596"/>
                <a:ext cx="120650" cy="123825"/>
              </a:xfrm>
              <a:custGeom>
                <a:avLst/>
                <a:gdLst/>
                <a:ahLst/>
                <a:cxnLst>
                  <a:cxn ang="0">
                    <a:pos x="70" y="78"/>
                  </a:cxn>
                  <a:cxn ang="0">
                    <a:pos x="76" y="72"/>
                  </a:cxn>
                  <a:cxn ang="0">
                    <a:pos x="76" y="0"/>
                  </a:cxn>
                  <a:cxn ang="0">
                    <a:pos x="0" y="76"/>
                  </a:cxn>
                  <a:cxn ang="0">
                    <a:pos x="70" y="78"/>
                  </a:cxn>
                </a:cxnLst>
                <a:rect l="0" t="0" r="r" b="b"/>
                <a:pathLst>
                  <a:path w="76" h="78">
                    <a:moveTo>
                      <a:pt x="70" y="78"/>
                    </a:moveTo>
                    <a:lnTo>
                      <a:pt x="76" y="72"/>
                    </a:lnTo>
                    <a:lnTo>
                      <a:pt x="76" y="0"/>
                    </a:lnTo>
                    <a:lnTo>
                      <a:pt x="0" y="76"/>
                    </a:lnTo>
                    <a:lnTo>
                      <a:pt x="70" y="78"/>
                    </a:lnTo>
                  </a:path>
                </a:pathLst>
              </a:custGeom>
              <a:grpFill/>
              <a:ln w="9525">
                <a:noFill/>
                <a:round/>
              </a:ln>
            </p:spPr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0" name="직사각형 9"/>
            <p:cNvSpPr/>
            <p:nvPr/>
          </p:nvSpPr>
          <p:spPr>
            <a:xfrm>
              <a:off x="7858148" y="4500570"/>
              <a:ext cx="1285852" cy="782686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직사각형 10"/>
            <p:cNvSpPr/>
            <p:nvPr/>
          </p:nvSpPr>
          <p:spPr>
            <a:xfrm>
              <a:off x="1" y="5286388"/>
              <a:ext cx="9143999" cy="1571612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50000">
                  <a:schemeClr val="tx1">
                    <a:lumMod val="25000"/>
                    <a:lumOff val="75000"/>
                  </a:schemeClr>
                </a:gs>
                <a:gs pos="100000">
                  <a:schemeClr val="tx1">
                    <a:lumMod val="50000"/>
                    <a:lumOff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직사각형 11"/>
            <p:cNvSpPr/>
            <p:nvPr/>
          </p:nvSpPr>
          <p:spPr>
            <a:xfrm>
              <a:off x="7858148" y="5286388"/>
              <a:ext cx="1285200" cy="1571611"/>
            </a:xfrm>
            <a:prstGeom prst="rect">
              <a:avLst/>
            </a:prstGeom>
            <a:solidFill>
              <a:schemeClr val="tx1">
                <a:lumMod val="10000"/>
                <a:lumOff val="90000"/>
                <a:alpha val="2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cxnSp>
          <p:nvCxnSpPr>
            <p:cNvPr id="13" name="직선 연결선 12"/>
            <p:cNvCxnSpPr/>
            <p:nvPr/>
          </p:nvCxnSpPr>
          <p:spPr>
            <a:xfrm>
              <a:off x="0" y="5260803"/>
              <a:ext cx="9144000" cy="1588"/>
            </a:xfrm>
            <a:prstGeom prst="line">
              <a:avLst/>
            </a:prstGeom>
            <a:ln w="571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43658" y="3537860"/>
            <a:ext cx="7305621" cy="858614"/>
          </a:xfrm>
        </p:spPr>
        <p:txBody>
          <a:bodyPr/>
          <a:lstStyle>
            <a:lvl1pPr algn="l">
              <a:defRPr sz="4400" b="0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544286" y="3030886"/>
            <a:ext cx="7326085" cy="469552"/>
          </a:xfrm>
        </p:spPr>
        <p:txBody>
          <a:bodyPr anchor="ctr">
            <a:noAutofit/>
          </a:bodyPr>
          <a:lstStyle>
            <a:lvl1pPr marL="0" indent="0" algn="l">
              <a:buNone/>
              <a:defRPr sz="2400">
                <a:solidFill>
                  <a:schemeClr val="bg2">
                    <a:lumMod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부제목 스타일 편집</a:t>
            </a:r>
          </a:p>
        </p:txBody>
      </p:sp>
      <p:sp>
        <p:nvSpPr>
          <p:cNvPr id="106" name="날짜 개체 틀 3"/>
          <p:cNvSpPr>
            <a:spLocks noGrp="1"/>
          </p:cNvSpPr>
          <p:nvPr>
            <p:ph type="dt" sz="half" idx="10"/>
          </p:nvPr>
        </p:nvSpPr>
        <p:spPr>
          <a:xfrm>
            <a:off x="32385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8D7A7C4-C82A-4D21-9AB0-F0C5A1D3EF09}" type="datetimeFigureOut">
              <a:rPr lang="ko-KR" altLang="en-US"/>
              <a:pPr/>
              <a:t>2015-06-02</a:t>
            </a:fld>
            <a:endParaRPr lang="ko-KR" altLang="en-US"/>
          </a:p>
        </p:txBody>
      </p:sp>
      <p:sp>
        <p:nvSpPr>
          <p:cNvPr id="107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108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6675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간지" type="objOnly" preserve="1">
  <p:cSld name="간지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1" y="6286520"/>
            <a:ext cx="9143999" cy="57148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50000">
                <a:schemeClr val="tx1">
                  <a:lumMod val="25000"/>
                  <a:lumOff val="7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grpSp>
        <p:nvGrpSpPr>
          <p:cNvPr id="7" name="그룹 234"/>
          <p:cNvGrpSpPr/>
          <p:nvPr/>
        </p:nvGrpSpPr>
        <p:grpSpPr>
          <a:xfrm>
            <a:off x="0" y="4643450"/>
            <a:ext cx="9093207" cy="1571633"/>
            <a:chOff x="0" y="-1357346"/>
            <a:chExt cx="9144000" cy="1044575"/>
          </a:xfrm>
          <a:solidFill>
            <a:schemeClr val="tx2">
              <a:lumMod val="20000"/>
              <a:lumOff val="80000"/>
              <a:alpha val="49000"/>
            </a:schemeClr>
          </a:solidFill>
        </p:grpSpPr>
        <p:sp>
          <p:nvSpPr>
            <p:cNvPr id="8" name="Freeform 8"/>
            <p:cNvSpPr/>
            <p:nvPr/>
          </p:nvSpPr>
          <p:spPr>
            <a:xfrm>
              <a:off x="63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Freeform 9"/>
            <p:cNvSpPr/>
            <p:nvPr/>
          </p:nvSpPr>
          <p:spPr>
            <a:xfrm>
              <a:off x="0" y="-1350996"/>
              <a:ext cx="120650" cy="120650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4"/>
                </a:cxn>
                <a:cxn ang="0">
                  <a:pos x="0" y="76"/>
                </a:cxn>
                <a:cxn ang="0">
                  <a:pos x="76" y="0"/>
                </a:cxn>
                <a:cxn ang="0">
                  <a:pos x="4" y="0"/>
                </a:cxn>
              </a:cxnLst>
              <a:rect l="0" t="0" r="r" b="b"/>
              <a:pathLst>
                <a:path w="76" h="76">
                  <a:moveTo>
                    <a:pt x="4" y="0"/>
                  </a:moveTo>
                  <a:lnTo>
                    <a:pt x="0" y="4"/>
                  </a:lnTo>
                  <a:lnTo>
                    <a:pt x="0" y="76"/>
                  </a:lnTo>
                  <a:lnTo>
                    <a:pt x="76" y="0"/>
                  </a:lnTo>
                  <a:lnTo>
                    <a:pt x="4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Freeform 10"/>
            <p:cNvSpPr/>
            <p:nvPr/>
          </p:nvSpPr>
          <p:spPr>
            <a:xfrm>
              <a:off x="215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0" y="-1350996"/>
              <a:ext cx="330200" cy="330200"/>
            </a:xfrm>
            <a:custGeom>
              <a:avLst/>
              <a:gdLst/>
              <a:ahLst/>
              <a:cxnLst>
                <a:cxn ang="0">
                  <a:pos x="136" y="0"/>
                </a:cxn>
                <a:cxn ang="0">
                  <a:pos x="0" y="136"/>
                </a:cxn>
                <a:cxn ang="0">
                  <a:pos x="0" y="208"/>
                </a:cxn>
                <a:cxn ang="0">
                  <a:pos x="208" y="0"/>
                </a:cxn>
                <a:cxn ang="0">
                  <a:pos x="136" y="0"/>
                </a:cxn>
              </a:cxnLst>
              <a:rect l="0" t="0" r="r" b="b"/>
              <a:pathLst>
                <a:path w="208" h="208">
                  <a:moveTo>
                    <a:pt x="136" y="0"/>
                  </a:moveTo>
                  <a:lnTo>
                    <a:pt x="0" y="136"/>
                  </a:lnTo>
                  <a:lnTo>
                    <a:pt x="0" y="208"/>
                  </a:lnTo>
                  <a:lnTo>
                    <a:pt x="208" y="0"/>
                  </a:lnTo>
                  <a:lnTo>
                    <a:pt x="136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425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-1350996"/>
              <a:ext cx="539750" cy="539750"/>
            </a:xfrm>
            <a:custGeom>
              <a:avLst/>
              <a:gdLst/>
              <a:ahLst/>
              <a:cxnLst>
                <a:cxn ang="0">
                  <a:pos x="268" y="0"/>
                </a:cxn>
                <a:cxn ang="0">
                  <a:pos x="0" y="268"/>
                </a:cxn>
                <a:cxn ang="0">
                  <a:pos x="0" y="340"/>
                </a:cxn>
                <a:cxn ang="0">
                  <a:pos x="340" y="0"/>
                </a:cxn>
                <a:cxn ang="0">
                  <a:pos x="268" y="0"/>
                </a:cxn>
              </a:cxnLst>
              <a:rect l="0" t="0" r="r" b="b"/>
              <a:pathLst>
                <a:path w="340" h="340">
                  <a:moveTo>
                    <a:pt x="268" y="0"/>
                  </a:moveTo>
                  <a:lnTo>
                    <a:pt x="0" y="268"/>
                  </a:lnTo>
                  <a:lnTo>
                    <a:pt x="0" y="340"/>
                  </a:lnTo>
                  <a:lnTo>
                    <a:pt x="340" y="0"/>
                  </a:lnTo>
                  <a:lnTo>
                    <a:pt x="268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Freeform 14"/>
            <p:cNvSpPr/>
            <p:nvPr/>
          </p:nvSpPr>
          <p:spPr>
            <a:xfrm>
              <a:off x="635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Freeform 15"/>
            <p:cNvSpPr/>
            <p:nvPr/>
          </p:nvSpPr>
          <p:spPr>
            <a:xfrm>
              <a:off x="0" y="-1350996"/>
              <a:ext cx="749300" cy="749300"/>
            </a:xfrm>
            <a:custGeom>
              <a:avLst/>
              <a:gdLst/>
              <a:ahLst/>
              <a:cxnLst>
                <a:cxn ang="0">
                  <a:pos x="400" y="0"/>
                </a:cxn>
                <a:cxn ang="0">
                  <a:pos x="0" y="400"/>
                </a:cxn>
                <a:cxn ang="0">
                  <a:pos x="0" y="472"/>
                </a:cxn>
                <a:cxn ang="0">
                  <a:pos x="472" y="0"/>
                </a:cxn>
                <a:cxn ang="0">
                  <a:pos x="400" y="0"/>
                </a:cxn>
              </a:cxnLst>
              <a:rect l="0" t="0" r="r" b="b"/>
              <a:pathLst>
                <a:path w="472" h="472">
                  <a:moveTo>
                    <a:pt x="400" y="0"/>
                  </a:moveTo>
                  <a:lnTo>
                    <a:pt x="0" y="400"/>
                  </a:lnTo>
                  <a:lnTo>
                    <a:pt x="0" y="472"/>
                  </a:lnTo>
                  <a:lnTo>
                    <a:pt x="472" y="0"/>
                  </a:lnTo>
                  <a:lnTo>
                    <a:pt x="400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Freeform 16"/>
            <p:cNvSpPr/>
            <p:nvPr/>
          </p:nvSpPr>
          <p:spPr>
            <a:xfrm>
              <a:off x="844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Freeform 17"/>
            <p:cNvSpPr/>
            <p:nvPr/>
          </p:nvSpPr>
          <p:spPr>
            <a:xfrm>
              <a:off x="0" y="-1350996"/>
              <a:ext cx="958850" cy="958850"/>
            </a:xfrm>
            <a:custGeom>
              <a:avLst/>
              <a:gdLst/>
              <a:ahLst/>
              <a:cxnLst>
                <a:cxn ang="0">
                  <a:pos x="532" y="0"/>
                </a:cxn>
                <a:cxn ang="0">
                  <a:pos x="0" y="532"/>
                </a:cxn>
                <a:cxn ang="0">
                  <a:pos x="0" y="604"/>
                </a:cxn>
                <a:cxn ang="0">
                  <a:pos x="604" y="0"/>
                </a:cxn>
                <a:cxn ang="0">
                  <a:pos x="532" y="0"/>
                </a:cxn>
              </a:cxnLst>
              <a:rect l="0" t="0" r="r" b="b"/>
              <a:pathLst>
                <a:path w="604" h="604">
                  <a:moveTo>
                    <a:pt x="532" y="0"/>
                  </a:moveTo>
                  <a:lnTo>
                    <a:pt x="0" y="532"/>
                  </a:lnTo>
                  <a:lnTo>
                    <a:pt x="0" y="604"/>
                  </a:lnTo>
                  <a:lnTo>
                    <a:pt x="604" y="0"/>
                  </a:lnTo>
                  <a:lnTo>
                    <a:pt x="532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Freeform 18"/>
            <p:cNvSpPr/>
            <p:nvPr/>
          </p:nvSpPr>
          <p:spPr>
            <a:xfrm>
              <a:off x="1054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Freeform 19"/>
            <p:cNvSpPr/>
            <p:nvPr/>
          </p:nvSpPr>
          <p:spPr>
            <a:xfrm>
              <a:off x="19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Freeform 20"/>
            <p:cNvSpPr/>
            <p:nvPr/>
          </p:nvSpPr>
          <p:spPr>
            <a:xfrm>
              <a:off x="12636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Freeform 21"/>
            <p:cNvSpPr/>
            <p:nvPr/>
          </p:nvSpPr>
          <p:spPr>
            <a:xfrm>
              <a:off x="228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Freeform 22"/>
            <p:cNvSpPr/>
            <p:nvPr/>
          </p:nvSpPr>
          <p:spPr>
            <a:xfrm>
              <a:off x="14732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Freeform 23"/>
            <p:cNvSpPr/>
            <p:nvPr/>
          </p:nvSpPr>
          <p:spPr>
            <a:xfrm>
              <a:off x="4381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Freeform 24"/>
            <p:cNvSpPr/>
            <p:nvPr/>
          </p:nvSpPr>
          <p:spPr>
            <a:xfrm>
              <a:off x="16827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Freeform 25"/>
            <p:cNvSpPr/>
            <p:nvPr/>
          </p:nvSpPr>
          <p:spPr>
            <a:xfrm>
              <a:off x="6477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Freeform 26"/>
            <p:cNvSpPr/>
            <p:nvPr/>
          </p:nvSpPr>
          <p:spPr>
            <a:xfrm>
              <a:off x="18923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Freeform 27"/>
            <p:cNvSpPr/>
            <p:nvPr/>
          </p:nvSpPr>
          <p:spPr>
            <a:xfrm>
              <a:off x="8572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Freeform 28"/>
            <p:cNvSpPr/>
            <p:nvPr/>
          </p:nvSpPr>
          <p:spPr>
            <a:xfrm>
              <a:off x="21018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Freeform 29"/>
            <p:cNvSpPr/>
            <p:nvPr/>
          </p:nvSpPr>
          <p:spPr>
            <a:xfrm>
              <a:off x="10668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Freeform 30"/>
            <p:cNvSpPr/>
            <p:nvPr/>
          </p:nvSpPr>
          <p:spPr>
            <a:xfrm>
              <a:off x="23114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Freeform 31"/>
            <p:cNvSpPr/>
            <p:nvPr/>
          </p:nvSpPr>
          <p:spPr>
            <a:xfrm>
              <a:off x="12763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Freeform 32"/>
            <p:cNvSpPr/>
            <p:nvPr/>
          </p:nvSpPr>
          <p:spPr>
            <a:xfrm>
              <a:off x="25209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Freeform 33"/>
            <p:cNvSpPr/>
            <p:nvPr/>
          </p:nvSpPr>
          <p:spPr>
            <a:xfrm>
              <a:off x="14859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Freeform 34"/>
            <p:cNvSpPr/>
            <p:nvPr/>
          </p:nvSpPr>
          <p:spPr>
            <a:xfrm>
              <a:off x="27305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Freeform 35"/>
            <p:cNvSpPr/>
            <p:nvPr/>
          </p:nvSpPr>
          <p:spPr>
            <a:xfrm>
              <a:off x="16954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Freeform 36"/>
            <p:cNvSpPr/>
            <p:nvPr/>
          </p:nvSpPr>
          <p:spPr>
            <a:xfrm>
              <a:off x="29400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Freeform 37"/>
            <p:cNvSpPr/>
            <p:nvPr/>
          </p:nvSpPr>
          <p:spPr>
            <a:xfrm>
              <a:off x="19050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Freeform 38"/>
            <p:cNvSpPr/>
            <p:nvPr/>
          </p:nvSpPr>
          <p:spPr>
            <a:xfrm>
              <a:off x="31496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Freeform 39"/>
            <p:cNvSpPr/>
            <p:nvPr/>
          </p:nvSpPr>
          <p:spPr>
            <a:xfrm>
              <a:off x="21145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Freeform 40"/>
            <p:cNvSpPr/>
            <p:nvPr/>
          </p:nvSpPr>
          <p:spPr>
            <a:xfrm>
              <a:off x="33591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1" name="Freeform 41"/>
            <p:cNvSpPr/>
            <p:nvPr/>
          </p:nvSpPr>
          <p:spPr>
            <a:xfrm>
              <a:off x="23241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Freeform 42"/>
            <p:cNvSpPr/>
            <p:nvPr/>
          </p:nvSpPr>
          <p:spPr>
            <a:xfrm>
              <a:off x="35687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3" name="Freeform 43"/>
            <p:cNvSpPr/>
            <p:nvPr/>
          </p:nvSpPr>
          <p:spPr>
            <a:xfrm>
              <a:off x="25336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Freeform 44"/>
            <p:cNvSpPr/>
            <p:nvPr/>
          </p:nvSpPr>
          <p:spPr>
            <a:xfrm>
              <a:off x="37782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Freeform 45"/>
            <p:cNvSpPr/>
            <p:nvPr/>
          </p:nvSpPr>
          <p:spPr>
            <a:xfrm>
              <a:off x="27432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Freeform 46"/>
            <p:cNvSpPr/>
            <p:nvPr/>
          </p:nvSpPr>
          <p:spPr>
            <a:xfrm>
              <a:off x="39878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7" name="Freeform 47"/>
            <p:cNvSpPr/>
            <p:nvPr/>
          </p:nvSpPr>
          <p:spPr>
            <a:xfrm>
              <a:off x="29527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Freeform 48"/>
            <p:cNvSpPr/>
            <p:nvPr/>
          </p:nvSpPr>
          <p:spPr>
            <a:xfrm>
              <a:off x="41973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Freeform 49"/>
            <p:cNvSpPr/>
            <p:nvPr/>
          </p:nvSpPr>
          <p:spPr>
            <a:xfrm>
              <a:off x="31623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Freeform 50"/>
            <p:cNvSpPr/>
            <p:nvPr/>
          </p:nvSpPr>
          <p:spPr>
            <a:xfrm>
              <a:off x="4406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Freeform 51"/>
            <p:cNvSpPr/>
            <p:nvPr/>
          </p:nvSpPr>
          <p:spPr>
            <a:xfrm>
              <a:off x="33718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Freeform 52"/>
            <p:cNvSpPr/>
            <p:nvPr/>
          </p:nvSpPr>
          <p:spPr>
            <a:xfrm>
              <a:off x="4616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Freeform 53"/>
            <p:cNvSpPr/>
            <p:nvPr/>
          </p:nvSpPr>
          <p:spPr>
            <a:xfrm>
              <a:off x="35814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Freeform 54"/>
            <p:cNvSpPr/>
            <p:nvPr/>
          </p:nvSpPr>
          <p:spPr>
            <a:xfrm>
              <a:off x="4826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5" name="Freeform 55"/>
            <p:cNvSpPr/>
            <p:nvPr/>
          </p:nvSpPr>
          <p:spPr>
            <a:xfrm>
              <a:off x="37909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6" name="Freeform 56"/>
            <p:cNvSpPr/>
            <p:nvPr/>
          </p:nvSpPr>
          <p:spPr>
            <a:xfrm>
              <a:off x="5035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Freeform 57"/>
            <p:cNvSpPr/>
            <p:nvPr/>
          </p:nvSpPr>
          <p:spPr>
            <a:xfrm>
              <a:off x="40005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8" name="Freeform 58"/>
            <p:cNvSpPr/>
            <p:nvPr/>
          </p:nvSpPr>
          <p:spPr>
            <a:xfrm>
              <a:off x="5245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9" name="Freeform 59"/>
            <p:cNvSpPr/>
            <p:nvPr/>
          </p:nvSpPr>
          <p:spPr>
            <a:xfrm>
              <a:off x="4210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0" name="Freeform 60"/>
            <p:cNvSpPr/>
            <p:nvPr/>
          </p:nvSpPr>
          <p:spPr>
            <a:xfrm>
              <a:off x="54546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Freeform 61"/>
            <p:cNvSpPr/>
            <p:nvPr/>
          </p:nvSpPr>
          <p:spPr>
            <a:xfrm>
              <a:off x="4419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Freeform 62"/>
            <p:cNvSpPr/>
            <p:nvPr/>
          </p:nvSpPr>
          <p:spPr>
            <a:xfrm>
              <a:off x="56642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Freeform 63"/>
            <p:cNvSpPr/>
            <p:nvPr/>
          </p:nvSpPr>
          <p:spPr>
            <a:xfrm>
              <a:off x="46291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Freeform 64"/>
            <p:cNvSpPr/>
            <p:nvPr/>
          </p:nvSpPr>
          <p:spPr>
            <a:xfrm>
              <a:off x="58737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Freeform 65"/>
            <p:cNvSpPr/>
            <p:nvPr/>
          </p:nvSpPr>
          <p:spPr>
            <a:xfrm>
              <a:off x="48387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Freeform 66"/>
            <p:cNvSpPr/>
            <p:nvPr/>
          </p:nvSpPr>
          <p:spPr>
            <a:xfrm>
              <a:off x="60833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Freeform 67"/>
            <p:cNvSpPr/>
            <p:nvPr/>
          </p:nvSpPr>
          <p:spPr>
            <a:xfrm>
              <a:off x="50482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Freeform 68"/>
            <p:cNvSpPr/>
            <p:nvPr/>
          </p:nvSpPr>
          <p:spPr>
            <a:xfrm>
              <a:off x="62928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Freeform 69"/>
            <p:cNvSpPr/>
            <p:nvPr/>
          </p:nvSpPr>
          <p:spPr>
            <a:xfrm>
              <a:off x="52578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Freeform 70"/>
            <p:cNvSpPr/>
            <p:nvPr/>
          </p:nvSpPr>
          <p:spPr>
            <a:xfrm>
              <a:off x="65024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Freeform 71"/>
            <p:cNvSpPr/>
            <p:nvPr/>
          </p:nvSpPr>
          <p:spPr>
            <a:xfrm>
              <a:off x="54673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Freeform 72"/>
            <p:cNvSpPr/>
            <p:nvPr/>
          </p:nvSpPr>
          <p:spPr>
            <a:xfrm>
              <a:off x="67119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Freeform 73"/>
            <p:cNvSpPr/>
            <p:nvPr/>
          </p:nvSpPr>
          <p:spPr>
            <a:xfrm>
              <a:off x="56769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Freeform 74"/>
            <p:cNvSpPr/>
            <p:nvPr/>
          </p:nvSpPr>
          <p:spPr>
            <a:xfrm>
              <a:off x="69215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Freeform 75"/>
            <p:cNvSpPr/>
            <p:nvPr/>
          </p:nvSpPr>
          <p:spPr>
            <a:xfrm>
              <a:off x="58864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Freeform 76"/>
            <p:cNvSpPr/>
            <p:nvPr/>
          </p:nvSpPr>
          <p:spPr>
            <a:xfrm>
              <a:off x="71310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Freeform 77"/>
            <p:cNvSpPr/>
            <p:nvPr/>
          </p:nvSpPr>
          <p:spPr>
            <a:xfrm>
              <a:off x="60960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Freeform 78"/>
            <p:cNvSpPr/>
            <p:nvPr/>
          </p:nvSpPr>
          <p:spPr>
            <a:xfrm>
              <a:off x="73406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Freeform 79"/>
            <p:cNvSpPr/>
            <p:nvPr/>
          </p:nvSpPr>
          <p:spPr>
            <a:xfrm>
              <a:off x="63055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Freeform 80"/>
            <p:cNvSpPr/>
            <p:nvPr/>
          </p:nvSpPr>
          <p:spPr>
            <a:xfrm>
              <a:off x="75501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Freeform 81"/>
            <p:cNvSpPr/>
            <p:nvPr/>
          </p:nvSpPr>
          <p:spPr>
            <a:xfrm>
              <a:off x="65151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Freeform 82"/>
            <p:cNvSpPr/>
            <p:nvPr/>
          </p:nvSpPr>
          <p:spPr>
            <a:xfrm>
              <a:off x="77597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Freeform 83"/>
            <p:cNvSpPr/>
            <p:nvPr/>
          </p:nvSpPr>
          <p:spPr>
            <a:xfrm>
              <a:off x="67246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Freeform 84"/>
            <p:cNvSpPr/>
            <p:nvPr/>
          </p:nvSpPr>
          <p:spPr>
            <a:xfrm>
              <a:off x="7962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Freeform 85"/>
            <p:cNvSpPr/>
            <p:nvPr/>
          </p:nvSpPr>
          <p:spPr>
            <a:xfrm>
              <a:off x="69278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Freeform 86"/>
            <p:cNvSpPr/>
            <p:nvPr/>
          </p:nvSpPr>
          <p:spPr>
            <a:xfrm>
              <a:off x="8172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Freeform 87"/>
            <p:cNvSpPr/>
            <p:nvPr/>
          </p:nvSpPr>
          <p:spPr>
            <a:xfrm>
              <a:off x="71374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Freeform 88"/>
            <p:cNvSpPr/>
            <p:nvPr/>
          </p:nvSpPr>
          <p:spPr>
            <a:xfrm>
              <a:off x="8382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Freeform 89"/>
            <p:cNvSpPr/>
            <p:nvPr/>
          </p:nvSpPr>
          <p:spPr>
            <a:xfrm>
              <a:off x="73469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Freeform 90"/>
            <p:cNvSpPr/>
            <p:nvPr/>
          </p:nvSpPr>
          <p:spPr>
            <a:xfrm>
              <a:off x="8591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Freeform 91"/>
            <p:cNvSpPr/>
            <p:nvPr/>
          </p:nvSpPr>
          <p:spPr>
            <a:xfrm>
              <a:off x="75565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Freeform 92"/>
            <p:cNvSpPr/>
            <p:nvPr/>
          </p:nvSpPr>
          <p:spPr>
            <a:xfrm>
              <a:off x="8801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Freeform 93"/>
            <p:cNvSpPr/>
            <p:nvPr/>
          </p:nvSpPr>
          <p:spPr>
            <a:xfrm>
              <a:off x="7766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Freeform 95"/>
            <p:cNvSpPr/>
            <p:nvPr/>
          </p:nvSpPr>
          <p:spPr>
            <a:xfrm>
              <a:off x="7975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Freeform 96"/>
            <p:cNvSpPr/>
            <p:nvPr/>
          </p:nvSpPr>
          <p:spPr>
            <a:xfrm>
              <a:off x="8185150" y="-1274796"/>
              <a:ext cx="958850" cy="962025"/>
            </a:xfrm>
            <a:custGeom>
              <a:avLst/>
              <a:gdLst/>
              <a:ahLst/>
              <a:cxnLst>
                <a:cxn ang="0">
                  <a:pos x="70" y="606"/>
                </a:cxn>
                <a:cxn ang="0">
                  <a:pos x="604" y="72"/>
                </a:cxn>
                <a:cxn ang="0">
                  <a:pos x="604" y="0"/>
                </a:cxn>
                <a:cxn ang="0">
                  <a:pos x="0" y="604"/>
                </a:cxn>
                <a:cxn ang="0">
                  <a:pos x="70" y="606"/>
                </a:cxn>
              </a:cxnLst>
              <a:rect l="0" t="0" r="r" b="b"/>
              <a:pathLst>
                <a:path w="604" h="606">
                  <a:moveTo>
                    <a:pt x="70" y="606"/>
                  </a:moveTo>
                  <a:lnTo>
                    <a:pt x="604" y="72"/>
                  </a:lnTo>
                  <a:lnTo>
                    <a:pt x="604" y="0"/>
                  </a:lnTo>
                  <a:lnTo>
                    <a:pt x="0" y="604"/>
                  </a:lnTo>
                  <a:lnTo>
                    <a:pt x="70" y="606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Freeform 97"/>
            <p:cNvSpPr/>
            <p:nvPr/>
          </p:nvSpPr>
          <p:spPr>
            <a:xfrm>
              <a:off x="8394700" y="-1065246"/>
              <a:ext cx="749300" cy="752475"/>
            </a:xfrm>
            <a:custGeom>
              <a:avLst/>
              <a:gdLst/>
              <a:ahLst/>
              <a:cxnLst>
                <a:cxn ang="0">
                  <a:pos x="70" y="474"/>
                </a:cxn>
                <a:cxn ang="0">
                  <a:pos x="472" y="72"/>
                </a:cxn>
                <a:cxn ang="0">
                  <a:pos x="472" y="0"/>
                </a:cxn>
                <a:cxn ang="0">
                  <a:pos x="0" y="472"/>
                </a:cxn>
                <a:cxn ang="0">
                  <a:pos x="70" y="474"/>
                </a:cxn>
              </a:cxnLst>
              <a:rect l="0" t="0" r="r" b="b"/>
              <a:pathLst>
                <a:path w="472" h="474">
                  <a:moveTo>
                    <a:pt x="70" y="474"/>
                  </a:moveTo>
                  <a:lnTo>
                    <a:pt x="472" y="72"/>
                  </a:lnTo>
                  <a:lnTo>
                    <a:pt x="472" y="0"/>
                  </a:lnTo>
                  <a:lnTo>
                    <a:pt x="0" y="472"/>
                  </a:lnTo>
                  <a:lnTo>
                    <a:pt x="70" y="47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Freeform 98"/>
            <p:cNvSpPr/>
            <p:nvPr/>
          </p:nvSpPr>
          <p:spPr>
            <a:xfrm>
              <a:off x="8604250" y="-855696"/>
              <a:ext cx="539750" cy="542925"/>
            </a:xfrm>
            <a:custGeom>
              <a:avLst/>
              <a:gdLst/>
              <a:ahLst/>
              <a:cxnLst>
                <a:cxn ang="0">
                  <a:pos x="70" y="342"/>
                </a:cxn>
                <a:cxn ang="0">
                  <a:pos x="340" y="72"/>
                </a:cxn>
                <a:cxn ang="0">
                  <a:pos x="340" y="0"/>
                </a:cxn>
                <a:cxn ang="0">
                  <a:pos x="0" y="340"/>
                </a:cxn>
                <a:cxn ang="0">
                  <a:pos x="70" y="342"/>
                </a:cxn>
              </a:cxnLst>
              <a:rect l="0" t="0" r="r" b="b"/>
              <a:pathLst>
                <a:path w="340" h="342">
                  <a:moveTo>
                    <a:pt x="70" y="342"/>
                  </a:moveTo>
                  <a:lnTo>
                    <a:pt x="340" y="72"/>
                  </a:lnTo>
                  <a:lnTo>
                    <a:pt x="340" y="0"/>
                  </a:lnTo>
                  <a:lnTo>
                    <a:pt x="0" y="340"/>
                  </a:lnTo>
                  <a:lnTo>
                    <a:pt x="70" y="34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8" name="Freeform 99"/>
            <p:cNvSpPr/>
            <p:nvPr/>
          </p:nvSpPr>
          <p:spPr>
            <a:xfrm>
              <a:off x="8813800" y="-646146"/>
              <a:ext cx="330200" cy="333375"/>
            </a:xfrm>
            <a:custGeom>
              <a:avLst/>
              <a:gdLst/>
              <a:ahLst/>
              <a:cxnLst>
                <a:cxn ang="0">
                  <a:pos x="70" y="210"/>
                </a:cxn>
                <a:cxn ang="0">
                  <a:pos x="208" y="72"/>
                </a:cxn>
                <a:cxn ang="0">
                  <a:pos x="208" y="0"/>
                </a:cxn>
                <a:cxn ang="0">
                  <a:pos x="0" y="208"/>
                </a:cxn>
                <a:cxn ang="0">
                  <a:pos x="70" y="210"/>
                </a:cxn>
              </a:cxnLst>
              <a:rect l="0" t="0" r="r" b="b"/>
              <a:pathLst>
                <a:path w="208" h="210">
                  <a:moveTo>
                    <a:pt x="70" y="210"/>
                  </a:moveTo>
                  <a:lnTo>
                    <a:pt x="208" y="72"/>
                  </a:lnTo>
                  <a:lnTo>
                    <a:pt x="208" y="0"/>
                  </a:lnTo>
                  <a:lnTo>
                    <a:pt x="0" y="208"/>
                  </a:lnTo>
                  <a:lnTo>
                    <a:pt x="70" y="21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Freeform 100"/>
            <p:cNvSpPr/>
            <p:nvPr/>
          </p:nvSpPr>
          <p:spPr>
            <a:xfrm>
              <a:off x="9023350" y="-436596"/>
              <a:ext cx="120650" cy="123825"/>
            </a:xfrm>
            <a:custGeom>
              <a:avLst/>
              <a:gdLst/>
              <a:ahLst/>
              <a:cxnLst>
                <a:cxn ang="0">
                  <a:pos x="70" y="78"/>
                </a:cxn>
                <a:cxn ang="0">
                  <a:pos x="76" y="72"/>
                </a:cxn>
                <a:cxn ang="0">
                  <a:pos x="76" y="0"/>
                </a:cxn>
                <a:cxn ang="0">
                  <a:pos x="0" y="76"/>
                </a:cxn>
                <a:cxn ang="0">
                  <a:pos x="70" y="78"/>
                </a:cxn>
              </a:cxnLst>
              <a:rect l="0" t="0" r="r" b="b"/>
              <a:pathLst>
                <a:path w="76" h="78">
                  <a:moveTo>
                    <a:pt x="70" y="78"/>
                  </a:moveTo>
                  <a:lnTo>
                    <a:pt x="76" y="72"/>
                  </a:lnTo>
                  <a:lnTo>
                    <a:pt x="76" y="0"/>
                  </a:lnTo>
                  <a:lnTo>
                    <a:pt x="0" y="76"/>
                  </a:lnTo>
                  <a:lnTo>
                    <a:pt x="70" y="78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00" name="직사각형 99"/>
          <p:cNvSpPr/>
          <p:nvPr/>
        </p:nvSpPr>
        <p:spPr>
          <a:xfrm>
            <a:off x="7858148" y="-1"/>
            <a:ext cx="1285852" cy="4644572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01" name="직사각형 100"/>
          <p:cNvSpPr/>
          <p:nvPr/>
        </p:nvSpPr>
        <p:spPr>
          <a:xfrm>
            <a:off x="7858148" y="4630057"/>
            <a:ext cx="1285852" cy="165123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cxnSp>
        <p:nvCxnSpPr>
          <p:cNvPr id="102" name="직선 연결선 101"/>
          <p:cNvCxnSpPr/>
          <p:nvPr/>
        </p:nvCxnSpPr>
        <p:spPr>
          <a:xfrm>
            <a:off x="0" y="6256360"/>
            <a:ext cx="9144000" cy="1588"/>
          </a:xfrm>
          <a:prstGeom prst="line">
            <a:avLst/>
          </a:prstGeom>
          <a:ln w="571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직사각형 102"/>
          <p:cNvSpPr/>
          <p:nvPr/>
        </p:nvSpPr>
        <p:spPr>
          <a:xfrm>
            <a:off x="7872549" y="6286520"/>
            <a:ext cx="1271451" cy="571480"/>
          </a:xfrm>
          <a:prstGeom prst="rect">
            <a:avLst/>
          </a:prstGeom>
          <a:solidFill>
            <a:schemeClr val="tx1">
              <a:lumMod val="10000"/>
              <a:lumOff val="90000"/>
              <a:alpha val="2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428596" y="4714884"/>
            <a:ext cx="7358114" cy="1470025"/>
          </a:xfrm>
        </p:spPr>
        <p:txBody>
          <a:bodyPr/>
          <a:lstStyle>
            <a:lvl1pPr>
              <a:defRPr sz="4400" b="0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4" name="날짜 개체 틀 3"/>
          <p:cNvSpPr>
            <a:spLocks noGrp="1"/>
          </p:cNvSpPr>
          <p:nvPr>
            <p:ph type="dt" sz="half" idx="10"/>
          </p:nvPr>
        </p:nvSpPr>
        <p:spPr>
          <a:xfrm>
            <a:off x="32385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8D7A7C4-C82A-4D21-9AB0-F0C5A1D3EF09}" type="datetimeFigureOut">
              <a:rPr lang="ko-KR" altLang="en-US"/>
              <a:pPr/>
              <a:t>2015-06-02</a:t>
            </a:fld>
            <a:endParaRPr lang="ko-KR" altLang="en-US"/>
          </a:p>
        </p:txBody>
      </p:sp>
      <p:sp>
        <p:nvSpPr>
          <p:cNvPr id="10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10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6675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목차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2" y="1214422"/>
            <a:ext cx="1306288" cy="5628251"/>
            <a:chOff x="2" y="1214422"/>
            <a:chExt cx="1306288" cy="5546291"/>
          </a:xfrm>
          <a:solidFill>
            <a:schemeClr val="tx2">
              <a:lumMod val="20000"/>
              <a:lumOff val="80000"/>
              <a:alpha val="52000"/>
            </a:schemeClr>
          </a:solidFill>
        </p:grpSpPr>
        <p:sp>
          <p:nvSpPr>
            <p:cNvPr id="8" name="Freeform 8"/>
            <p:cNvSpPr/>
            <p:nvPr/>
          </p:nvSpPr>
          <p:spPr>
            <a:xfrm rot="16200000">
              <a:off x="-54438" y="6692016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Freeform 9"/>
            <p:cNvSpPr/>
            <p:nvPr/>
          </p:nvSpPr>
          <p:spPr>
            <a:xfrm rot="16200000">
              <a:off x="23393" y="6625284"/>
              <a:ext cx="119980" cy="150878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4"/>
                </a:cxn>
                <a:cxn ang="0">
                  <a:pos x="0" y="76"/>
                </a:cxn>
                <a:cxn ang="0">
                  <a:pos x="76" y="0"/>
                </a:cxn>
                <a:cxn ang="0">
                  <a:pos x="4" y="0"/>
                </a:cxn>
              </a:cxnLst>
              <a:rect l="0" t="0" r="r" b="b"/>
              <a:pathLst>
                <a:path w="76" h="76">
                  <a:moveTo>
                    <a:pt x="4" y="0"/>
                  </a:moveTo>
                  <a:lnTo>
                    <a:pt x="0" y="4"/>
                  </a:lnTo>
                  <a:lnTo>
                    <a:pt x="0" y="76"/>
                  </a:lnTo>
                  <a:lnTo>
                    <a:pt x="76" y="0"/>
                  </a:lnTo>
                  <a:lnTo>
                    <a:pt x="4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Freeform 10"/>
            <p:cNvSpPr/>
            <p:nvPr/>
          </p:nvSpPr>
          <p:spPr>
            <a:xfrm rot="16200000">
              <a:off x="-54438" y="6483630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Freeform 11"/>
            <p:cNvSpPr/>
            <p:nvPr/>
          </p:nvSpPr>
          <p:spPr>
            <a:xfrm rot="16200000">
              <a:off x="50225" y="6390065"/>
              <a:ext cx="328366" cy="412930"/>
            </a:xfrm>
            <a:custGeom>
              <a:avLst/>
              <a:gdLst/>
              <a:ahLst/>
              <a:cxnLst>
                <a:cxn ang="0">
                  <a:pos x="136" y="0"/>
                </a:cxn>
                <a:cxn ang="0">
                  <a:pos x="0" y="136"/>
                </a:cxn>
                <a:cxn ang="0">
                  <a:pos x="0" y="208"/>
                </a:cxn>
                <a:cxn ang="0">
                  <a:pos x="208" y="0"/>
                </a:cxn>
                <a:cxn ang="0">
                  <a:pos x="136" y="0"/>
                </a:cxn>
              </a:cxnLst>
              <a:rect l="0" t="0" r="r" b="b"/>
              <a:pathLst>
                <a:path w="208" h="208">
                  <a:moveTo>
                    <a:pt x="136" y="0"/>
                  </a:moveTo>
                  <a:lnTo>
                    <a:pt x="0" y="136"/>
                  </a:lnTo>
                  <a:lnTo>
                    <a:pt x="0" y="208"/>
                  </a:lnTo>
                  <a:lnTo>
                    <a:pt x="208" y="0"/>
                  </a:lnTo>
                  <a:lnTo>
                    <a:pt x="136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Freeform 12"/>
            <p:cNvSpPr/>
            <p:nvPr/>
          </p:nvSpPr>
          <p:spPr>
            <a:xfrm rot="16200000">
              <a:off x="-54438" y="6275244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Freeform 13"/>
            <p:cNvSpPr/>
            <p:nvPr/>
          </p:nvSpPr>
          <p:spPr>
            <a:xfrm rot="16200000">
              <a:off x="77058" y="6154846"/>
              <a:ext cx="536752" cy="674981"/>
            </a:xfrm>
            <a:custGeom>
              <a:avLst/>
              <a:gdLst/>
              <a:ahLst/>
              <a:cxnLst>
                <a:cxn ang="0">
                  <a:pos x="268" y="0"/>
                </a:cxn>
                <a:cxn ang="0">
                  <a:pos x="0" y="268"/>
                </a:cxn>
                <a:cxn ang="0">
                  <a:pos x="0" y="340"/>
                </a:cxn>
                <a:cxn ang="0">
                  <a:pos x="340" y="0"/>
                </a:cxn>
                <a:cxn ang="0">
                  <a:pos x="268" y="0"/>
                </a:cxn>
              </a:cxnLst>
              <a:rect l="0" t="0" r="r" b="b"/>
              <a:pathLst>
                <a:path w="340" h="340">
                  <a:moveTo>
                    <a:pt x="268" y="0"/>
                  </a:moveTo>
                  <a:lnTo>
                    <a:pt x="0" y="268"/>
                  </a:lnTo>
                  <a:lnTo>
                    <a:pt x="0" y="340"/>
                  </a:lnTo>
                  <a:lnTo>
                    <a:pt x="340" y="0"/>
                  </a:lnTo>
                  <a:lnTo>
                    <a:pt x="268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Freeform 14"/>
            <p:cNvSpPr/>
            <p:nvPr/>
          </p:nvSpPr>
          <p:spPr>
            <a:xfrm rot="16200000">
              <a:off x="-54438" y="6066858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Freeform 15"/>
            <p:cNvSpPr/>
            <p:nvPr/>
          </p:nvSpPr>
          <p:spPr>
            <a:xfrm rot="16200000">
              <a:off x="103891" y="5919627"/>
              <a:ext cx="745138" cy="937033"/>
            </a:xfrm>
            <a:custGeom>
              <a:avLst/>
              <a:gdLst/>
              <a:ahLst/>
              <a:cxnLst>
                <a:cxn ang="0">
                  <a:pos x="400" y="0"/>
                </a:cxn>
                <a:cxn ang="0">
                  <a:pos x="0" y="400"/>
                </a:cxn>
                <a:cxn ang="0">
                  <a:pos x="0" y="472"/>
                </a:cxn>
                <a:cxn ang="0">
                  <a:pos x="472" y="0"/>
                </a:cxn>
                <a:cxn ang="0">
                  <a:pos x="400" y="0"/>
                </a:cxn>
              </a:cxnLst>
              <a:rect l="0" t="0" r="r" b="b"/>
              <a:pathLst>
                <a:path w="472" h="472">
                  <a:moveTo>
                    <a:pt x="400" y="0"/>
                  </a:moveTo>
                  <a:lnTo>
                    <a:pt x="0" y="400"/>
                  </a:lnTo>
                  <a:lnTo>
                    <a:pt x="0" y="472"/>
                  </a:lnTo>
                  <a:lnTo>
                    <a:pt x="472" y="0"/>
                  </a:lnTo>
                  <a:lnTo>
                    <a:pt x="400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Freeform 17"/>
            <p:cNvSpPr/>
            <p:nvPr/>
          </p:nvSpPr>
          <p:spPr>
            <a:xfrm rot="16200000">
              <a:off x="130724" y="5684409"/>
              <a:ext cx="953524" cy="1199084"/>
            </a:xfrm>
            <a:custGeom>
              <a:avLst/>
              <a:gdLst/>
              <a:ahLst/>
              <a:cxnLst>
                <a:cxn ang="0">
                  <a:pos x="532" y="0"/>
                </a:cxn>
                <a:cxn ang="0">
                  <a:pos x="0" y="532"/>
                </a:cxn>
                <a:cxn ang="0">
                  <a:pos x="0" y="604"/>
                </a:cxn>
                <a:cxn ang="0">
                  <a:pos x="604" y="0"/>
                </a:cxn>
                <a:cxn ang="0">
                  <a:pos x="532" y="0"/>
                </a:cxn>
              </a:cxnLst>
              <a:rect l="0" t="0" r="r" b="b"/>
              <a:pathLst>
                <a:path w="604" h="604">
                  <a:moveTo>
                    <a:pt x="532" y="0"/>
                  </a:moveTo>
                  <a:lnTo>
                    <a:pt x="0" y="532"/>
                  </a:lnTo>
                  <a:lnTo>
                    <a:pt x="0" y="604"/>
                  </a:lnTo>
                  <a:lnTo>
                    <a:pt x="604" y="0"/>
                  </a:lnTo>
                  <a:lnTo>
                    <a:pt x="532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Freeform 19"/>
            <p:cNvSpPr/>
            <p:nvPr/>
          </p:nvSpPr>
          <p:spPr>
            <a:xfrm rot="16200000">
              <a:off x="85634" y="5521112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Freeform 42"/>
            <p:cNvSpPr/>
            <p:nvPr/>
          </p:nvSpPr>
          <p:spPr>
            <a:xfrm rot="16200000">
              <a:off x="-54438" y="6580139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Freeform 44"/>
            <p:cNvSpPr/>
            <p:nvPr/>
          </p:nvSpPr>
          <p:spPr>
            <a:xfrm rot="16200000">
              <a:off x="-54438" y="6371753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Freeform 46"/>
            <p:cNvSpPr/>
            <p:nvPr/>
          </p:nvSpPr>
          <p:spPr>
            <a:xfrm rot="16200000">
              <a:off x="-54438" y="6163367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Freeform 48"/>
            <p:cNvSpPr/>
            <p:nvPr/>
          </p:nvSpPr>
          <p:spPr>
            <a:xfrm rot="16200000">
              <a:off x="-54438" y="5954981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Freeform 50"/>
            <p:cNvSpPr/>
            <p:nvPr/>
          </p:nvSpPr>
          <p:spPr>
            <a:xfrm rot="16200000">
              <a:off x="-54438" y="5746595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Freeform 52"/>
            <p:cNvSpPr/>
            <p:nvPr/>
          </p:nvSpPr>
          <p:spPr>
            <a:xfrm rot="16200000">
              <a:off x="-54438" y="5538209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Freeform 54"/>
            <p:cNvSpPr/>
            <p:nvPr/>
          </p:nvSpPr>
          <p:spPr>
            <a:xfrm rot="16200000">
              <a:off x="-54438" y="5446055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Freeform 55"/>
            <p:cNvSpPr/>
            <p:nvPr/>
          </p:nvSpPr>
          <p:spPr>
            <a:xfrm rot="16200000">
              <a:off x="85634" y="5317082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Freeform 56"/>
            <p:cNvSpPr/>
            <p:nvPr/>
          </p:nvSpPr>
          <p:spPr>
            <a:xfrm rot="16200000">
              <a:off x="-54438" y="5237669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Freeform 57"/>
            <p:cNvSpPr/>
            <p:nvPr/>
          </p:nvSpPr>
          <p:spPr>
            <a:xfrm rot="16200000">
              <a:off x="85634" y="5108696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Freeform 58"/>
            <p:cNvSpPr/>
            <p:nvPr/>
          </p:nvSpPr>
          <p:spPr>
            <a:xfrm rot="16200000">
              <a:off x="-54438" y="5029283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Freeform 59"/>
            <p:cNvSpPr/>
            <p:nvPr/>
          </p:nvSpPr>
          <p:spPr>
            <a:xfrm rot="16200000">
              <a:off x="85634" y="4900310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Freeform 60"/>
            <p:cNvSpPr/>
            <p:nvPr/>
          </p:nvSpPr>
          <p:spPr>
            <a:xfrm rot="16200000">
              <a:off x="-54438" y="4820897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Freeform 61"/>
            <p:cNvSpPr/>
            <p:nvPr/>
          </p:nvSpPr>
          <p:spPr>
            <a:xfrm rot="16200000">
              <a:off x="85634" y="4691924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Freeform 62"/>
            <p:cNvSpPr/>
            <p:nvPr/>
          </p:nvSpPr>
          <p:spPr>
            <a:xfrm rot="16200000">
              <a:off x="-54438" y="4612511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Freeform 63"/>
            <p:cNvSpPr/>
            <p:nvPr/>
          </p:nvSpPr>
          <p:spPr>
            <a:xfrm rot="16200000">
              <a:off x="85634" y="4483538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Freeform 64"/>
            <p:cNvSpPr/>
            <p:nvPr/>
          </p:nvSpPr>
          <p:spPr>
            <a:xfrm rot="16200000">
              <a:off x="-54438" y="4404125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Freeform 65"/>
            <p:cNvSpPr/>
            <p:nvPr/>
          </p:nvSpPr>
          <p:spPr>
            <a:xfrm rot="16200000">
              <a:off x="85634" y="4275152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Freeform 66"/>
            <p:cNvSpPr/>
            <p:nvPr/>
          </p:nvSpPr>
          <p:spPr>
            <a:xfrm rot="16200000">
              <a:off x="-54438" y="4195739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Freeform 67"/>
            <p:cNvSpPr/>
            <p:nvPr/>
          </p:nvSpPr>
          <p:spPr>
            <a:xfrm rot="16200000">
              <a:off x="85634" y="4066766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Freeform 68"/>
            <p:cNvSpPr/>
            <p:nvPr/>
          </p:nvSpPr>
          <p:spPr>
            <a:xfrm rot="16200000">
              <a:off x="-54438" y="3987353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Freeform 69"/>
            <p:cNvSpPr/>
            <p:nvPr/>
          </p:nvSpPr>
          <p:spPr>
            <a:xfrm rot="16200000">
              <a:off x="85634" y="3858380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Freeform 70"/>
            <p:cNvSpPr/>
            <p:nvPr/>
          </p:nvSpPr>
          <p:spPr>
            <a:xfrm rot="16200000">
              <a:off x="-54438" y="3778967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1" name="Freeform 71"/>
            <p:cNvSpPr/>
            <p:nvPr/>
          </p:nvSpPr>
          <p:spPr>
            <a:xfrm rot="16200000">
              <a:off x="85634" y="3649994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Freeform 72"/>
            <p:cNvSpPr/>
            <p:nvPr/>
          </p:nvSpPr>
          <p:spPr>
            <a:xfrm rot="16200000">
              <a:off x="-54438" y="3570581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3" name="Freeform 73"/>
            <p:cNvSpPr/>
            <p:nvPr/>
          </p:nvSpPr>
          <p:spPr>
            <a:xfrm rot="16200000">
              <a:off x="85634" y="3441608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Freeform 74"/>
            <p:cNvSpPr/>
            <p:nvPr/>
          </p:nvSpPr>
          <p:spPr>
            <a:xfrm rot="16200000">
              <a:off x="-54438" y="3362195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Freeform 75"/>
            <p:cNvSpPr/>
            <p:nvPr/>
          </p:nvSpPr>
          <p:spPr>
            <a:xfrm rot="16200000">
              <a:off x="85634" y="3233222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Freeform 76"/>
            <p:cNvSpPr/>
            <p:nvPr/>
          </p:nvSpPr>
          <p:spPr>
            <a:xfrm rot="16200000">
              <a:off x="-54438" y="3153809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7" name="Freeform 77"/>
            <p:cNvSpPr/>
            <p:nvPr/>
          </p:nvSpPr>
          <p:spPr>
            <a:xfrm rot="16200000">
              <a:off x="85634" y="3024836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Freeform 78"/>
            <p:cNvSpPr/>
            <p:nvPr/>
          </p:nvSpPr>
          <p:spPr>
            <a:xfrm rot="16200000">
              <a:off x="-54438" y="2945423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Freeform 79"/>
            <p:cNvSpPr/>
            <p:nvPr/>
          </p:nvSpPr>
          <p:spPr>
            <a:xfrm rot="16200000">
              <a:off x="85634" y="2816450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Freeform 80"/>
            <p:cNvSpPr/>
            <p:nvPr/>
          </p:nvSpPr>
          <p:spPr>
            <a:xfrm rot="16200000">
              <a:off x="-54438" y="2737037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Freeform 81"/>
            <p:cNvSpPr/>
            <p:nvPr/>
          </p:nvSpPr>
          <p:spPr>
            <a:xfrm rot="16200000">
              <a:off x="85634" y="2608064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Freeform 82"/>
            <p:cNvSpPr/>
            <p:nvPr/>
          </p:nvSpPr>
          <p:spPr>
            <a:xfrm rot="16200000">
              <a:off x="-54438" y="2528652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Freeform 83"/>
            <p:cNvSpPr/>
            <p:nvPr/>
          </p:nvSpPr>
          <p:spPr>
            <a:xfrm rot="16200000">
              <a:off x="85634" y="2399679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Freeform 84"/>
            <p:cNvSpPr/>
            <p:nvPr/>
          </p:nvSpPr>
          <p:spPr>
            <a:xfrm rot="16200000">
              <a:off x="-54438" y="2326581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5" name="Freeform 85"/>
            <p:cNvSpPr/>
            <p:nvPr/>
          </p:nvSpPr>
          <p:spPr>
            <a:xfrm rot="16200000">
              <a:off x="85634" y="2197607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6" name="Freeform 86"/>
            <p:cNvSpPr/>
            <p:nvPr/>
          </p:nvSpPr>
          <p:spPr>
            <a:xfrm rot="16200000">
              <a:off x="-54438" y="2118195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Freeform 87"/>
            <p:cNvSpPr/>
            <p:nvPr/>
          </p:nvSpPr>
          <p:spPr>
            <a:xfrm rot="16200000">
              <a:off x="85634" y="1989221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8" name="Freeform 88"/>
            <p:cNvSpPr/>
            <p:nvPr/>
          </p:nvSpPr>
          <p:spPr>
            <a:xfrm rot="16200000">
              <a:off x="-54438" y="1909809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9" name="Freeform 89"/>
            <p:cNvSpPr/>
            <p:nvPr/>
          </p:nvSpPr>
          <p:spPr>
            <a:xfrm rot="16200000">
              <a:off x="85634" y="1780835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0" name="Freeform 90"/>
            <p:cNvSpPr/>
            <p:nvPr/>
          </p:nvSpPr>
          <p:spPr>
            <a:xfrm rot="16200000">
              <a:off x="-54438" y="1701423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Freeform 91"/>
            <p:cNvSpPr/>
            <p:nvPr/>
          </p:nvSpPr>
          <p:spPr>
            <a:xfrm rot="16200000">
              <a:off x="85634" y="1572449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Freeform 92"/>
            <p:cNvSpPr/>
            <p:nvPr/>
          </p:nvSpPr>
          <p:spPr>
            <a:xfrm rot="16200000">
              <a:off x="-54438" y="1493037"/>
              <a:ext cx="116822" cy="7941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Freeform 93"/>
            <p:cNvSpPr/>
            <p:nvPr/>
          </p:nvSpPr>
          <p:spPr>
            <a:xfrm rot="16200000">
              <a:off x="85634" y="1364063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Freeform 95"/>
            <p:cNvSpPr/>
            <p:nvPr/>
          </p:nvSpPr>
          <p:spPr>
            <a:xfrm rot="16200000">
              <a:off x="85634" y="1155677"/>
              <a:ext cx="1142966" cy="1298346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Freeform 96"/>
            <p:cNvSpPr/>
            <p:nvPr/>
          </p:nvSpPr>
          <p:spPr>
            <a:xfrm rot="16200000">
              <a:off x="228000" y="1089659"/>
              <a:ext cx="953524" cy="1203055"/>
            </a:xfrm>
            <a:custGeom>
              <a:avLst/>
              <a:gdLst/>
              <a:ahLst/>
              <a:cxnLst>
                <a:cxn ang="0">
                  <a:pos x="70" y="606"/>
                </a:cxn>
                <a:cxn ang="0">
                  <a:pos x="604" y="72"/>
                </a:cxn>
                <a:cxn ang="0">
                  <a:pos x="604" y="0"/>
                </a:cxn>
                <a:cxn ang="0">
                  <a:pos x="0" y="604"/>
                </a:cxn>
                <a:cxn ang="0">
                  <a:pos x="70" y="606"/>
                </a:cxn>
              </a:cxnLst>
              <a:rect l="0" t="0" r="r" b="b"/>
              <a:pathLst>
                <a:path w="604" h="606">
                  <a:moveTo>
                    <a:pt x="70" y="606"/>
                  </a:moveTo>
                  <a:lnTo>
                    <a:pt x="604" y="72"/>
                  </a:lnTo>
                  <a:lnTo>
                    <a:pt x="604" y="0"/>
                  </a:lnTo>
                  <a:lnTo>
                    <a:pt x="0" y="604"/>
                  </a:lnTo>
                  <a:lnTo>
                    <a:pt x="70" y="606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Freeform 97"/>
            <p:cNvSpPr/>
            <p:nvPr/>
          </p:nvSpPr>
          <p:spPr>
            <a:xfrm rot="16200000">
              <a:off x="463219" y="1116493"/>
              <a:ext cx="745138" cy="941003"/>
            </a:xfrm>
            <a:custGeom>
              <a:avLst/>
              <a:gdLst/>
              <a:ahLst/>
              <a:cxnLst>
                <a:cxn ang="0">
                  <a:pos x="70" y="474"/>
                </a:cxn>
                <a:cxn ang="0">
                  <a:pos x="472" y="72"/>
                </a:cxn>
                <a:cxn ang="0">
                  <a:pos x="472" y="0"/>
                </a:cxn>
                <a:cxn ang="0">
                  <a:pos x="0" y="472"/>
                </a:cxn>
                <a:cxn ang="0">
                  <a:pos x="70" y="474"/>
                </a:cxn>
              </a:cxnLst>
              <a:rect l="0" t="0" r="r" b="b"/>
              <a:pathLst>
                <a:path w="472" h="474">
                  <a:moveTo>
                    <a:pt x="70" y="474"/>
                  </a:moveTo>
                  <a:lnTo>
                    <a:pt x="472" y="72"/>
                  </a:lnTo>
                  <a:lnTo>
                    <a:pt x="472" y="0"/>
                  </a:lnTo>
                  <a:lnTo>
                    <a:pt x="0" y="472"/>
                  </a:lnTo>
                  <a:lnTo>
                    <a:pt x="70" y="47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Freeform 98"/>
            <p:cNvSpPr/>
            <p:nvPr/>
          </p:nvSpPr>
          <p:spPr>
            <a:xfrm rot="16200000">
              <a:off x="698438" y="1143329"/>
              <a:ext cx="536752" cy="678952"/>
            </a:xfrm>
            <a:custGeom>
              <a:avLst/>
              <a:gdLst/>
              <a:ahLst/>
              <a:cxnLst>
                <a:cxn ang="0">
                  <a:pos x="70" y="342"/>
                </a:cxn>
                <a:cxn ang="0">
                  <a:pos x="340" y="72"/>
                </a:cxn>
                <a:cxn ang="0">
                  <a:pos x="340" y="0"/>
                </a:cxn>
                <a:cxn ang="0">
                  <a:pos x="0" y="340"/>
                </a:cxn>
                <a:cxn ang="0">
                  <a:pos x="70" y="342"/>
                </a:cxn>
              </a:cxnLst>
              <a:rect l="0" t="0" r="r" b="b"/>
              <a:pathLst>
                <a:path w="340" h="342">
                  <a:moveTo>
                    <a:pt x="70" y="342"/>
                  </a:moveTo>
                  <a:lnTo>
                    <a:pt x="340" y="72"/>
                  </a:lnTo>
                  <a:lnTo>
                    <a:pt x="340" y="0"/>
                  </a:lnTo>
                  <a:lnTo>
                    <a:pt x="0" y="340"/>
                  </a:lnTo>
                  <a:lnTo>
                    <a:pt x="70" y="34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Freeform 99"/>
            <p:cNvSpPr/>
            <p:nvPr/>
          </p:nvSpPr>
          <p:spPr>
            <a:xfrm rot="16200000">
              <a:off x="933657" y="1170168"/>
              <a:ext cx="328366" cy="416900"/>
            </a:xfrm>
            <a:custGeom>
              <a:avLst/>
              <a:gdLst/>
              <a:ahLst/>
              <a:cxnLst>
                <a:cxn ang="0">
                  <a:pos x="70" y="210"/>
                </a:cxn>
                <a:cxn ang="0">
                  <a:pos x="208" y="72"/>
                </a:cxn>
                <a:cxn ang="0">
                  <a:pos x="208" y="0"/>
                </a:cxn>
                <a:cxn ang="0">
                  <a:pos x="0" y="208"/>
                </a:cxn>
                <a:cxn ang="0">
                  <a:pos x="70" y="210"/>
                </a:cxn>
              </a:cxnLst>
              <a:rect l="0" t="0" r="r" b="b"/>
              <a:pathLst>
                <a:path w="208" h="210">
                  <a:moveTo>
                    <a:pt x="70" y="210"/>
                  </a:moveTo>
                  <a:lnTo>
                    <a:pt x="208" y="72"/>
                  </a:lnTo>
                  <a:lnTo>
                    <a:pt x="208" y="0"/>
                  </a:lnTo>
                  <a:lnTo>
                    <a:pt x="0" y="208"/>
                  </a:lnTo>
                  <a:lnTo>
                    <a:pt x="70" y="21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Freeform 100"/>
            <p:cNvSpPr/>
            <p:nvPr/>
          </p:nvSpPr>
          <p:spPr>
            <a:xfrm rot="16200000">
              <a:off x="1168875" y="1196987"/>
              <a:ext cx="119980" cy="154849"/>
            </a:xfrm>
            <a:custGeom>
              <a:avLst/>
              <a:gdLst/>
              <a:ahLst/>
              <a:cxnLst>
                <a:cxn ang="0">
                  <a:pos x="70" y="78"/>
                </a:cxn>
                <a:cxn ang="0">
                  <a:pos x="76" y="72"/>
                </a:cxn>
                <a:cxn ang="0">
                  <a:pos x="76" y="0"/>
                </a:cxn>
                <a:cxn ang="0">
                  <a:pos x="0" y="76"/>
                </a:cxn>
                <a:cxn ang="0">
                  <a:pos x="70" y="78"/>
                </a:cxn>
              </a:cxnLst>
              <a:rect l="0" t="0" r="r" b="b"/>
              <a:pathLst>
                <a:path w="76" h="78">
                  <a:moveTo>
                    <a:pt x="70" y="78"/>
                  </a:moveTo>
                  <a:lnTo>
                    <a:pt x="76" y="72"/>
                  </a:lnTo>
                  <a:lnTo>
                    <a:pt x="76" y="0"/>
                  </a:lnTo>
                  <a:lnTo>
                    <a:pt x="0" y="76"/>
                  </a:lnTo>
                  <a:lnTo>
                    <a:pt x="70" y="78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70" name="직사각형 69"/>
          <p:cNvSpPr/>
          <p:nvPr/>
        </p:nvSpPr>
        <p:spPr>
          <a:xfrm>
            <a:off x="0" y="-2"/>
            <a:ext cx="1308100" cy="121760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71" name="직사각형 70"/>
          <p:cNvSpPr/>
          <p:nvPr/>
        </p:nvSpPr>
        <p:spPr>
          <a:xfrm rot="16200000">
            <a:off x="-2107429" y="3393281"/>
            <a:ext cx="6858000" cy="71438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50000">
                <a:schemeClr val="tx1">
                  <a:lumMod val="25000"/>
                  <a:lumOff val="7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72" name="제목 1"/>
          <p:cNvSpPr>
            <a:spLocks noGrp="1"/>
          </p:cNvSpPr>
          <p:nvPr>
            <p:ph type="title"/>
          </p:nvPr>
        </p:nvSpPr>
        <p:spPr>
          <a:xfrm>
            <a:off x="1714480" y="1000108"/>
            <a:ext cx="6858048" cy="1143000"/>
          </a:xfrm>
        </p:spPr>
        <p:txBody>
          <a:bodyPr/>
          <a:lstStyle>
            <a:lvl1pPr algn="l">
              <a:defRPr sz="3600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74" name="텍스트 개체 틀 73"/>
          <p:cNvSpPr>
            <a:spLocks noGrp="1"/>
          </p:cNvSpPr>
          <p:nvPr>
            <p:ph type="body" sz="quarter" idx="15" hasCustomPrompt="1"/>
          </p:nvPr>
        </p:nvSpPr>
        <p:spPr>
          <a:xfrm>
            <a:off x="1714480" y="2286000"/>
            <a:ext cx="6858000" cy="3500438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ko-KR" altLang="en-US"/>
              <a:t>첫째 목차</a:t>
            </a:r>
          </a:p>
          <a:p>
            <a:pPr lvl="0"/>
            <a:r>
              <a:rPr lang="ko-KR" altLang="en-US"/>
              <a:t>둘째 목차</a:t>
            </a:r>
          </a:p>
          <a:p>
            <a:pPr lvl="0"/>
            <a:r>
              <a:rPr lang="ko-KR" altLang="en-US"/>
              <a:t>셋째 목차</a:t>
            </a:r>
          </a:p>
          <a:p>
            <a:pPr lvl="0"/>
            <a:r>
              <a:rPr lang="ko-KR" altLang="en-US"/>
              <a:t>넷째 목차</a:t>
            </a:r>
          </a:p>
          <a:p>
            <a:pPr lvl="0"/>
            <a:r>
              <a:rPr lang="ko-KR" altLang="en-US"/>
              <a:t>다섯째 목차</a:t>
            </a:r>
          </a:p>
          <a:p>
            <a:pPr lvl="0"/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/>
              <a:pPr/>
              <a:t>2015-06-02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세로 제목 및 본문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 rot="5400000">
            <a:off x="4786320" y="2500324"/>
            <a:ext cx="6858001" cy="1857356"/>
            <a:chOff x="0" y="-1357346"/>
            <a:chExt cx="9144000" cy="1044575"/>
          </a:xfrm>
          <a:solidFill>
            <a:schemeClr val="tx2">
              <a:lumMod val="20000"/>
              <a:lumOff val="80000"/>
              <a:alpha val="52000"/>
            </a:schemeClr>
          </a:solidFill>
        </p:grpSpPr>
        <p:sp>
          <p:nvSpPr>
            <p:cNvPr id="8" name="Freeform 8"/>
            <p:cNvSpPr/>
            <p:nvPr/>
          </p:nvSpPr>
          <p:spPr>
            <a:xfrm>
              <a:off x="63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Freeform 9"/>
            <p:cNvSpPr/>
            <p:nvPr/>
          </p:nvSpPr>
          <p:spPr>
            <a:xfrm>
              <a:off x="0" y="-1350996"/>
              <a:ext cx="120650" cy="120650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4"/>
                </a:cxn>
                <a:cxn ang="0">
                  <a:pos x="0" y="76"/>
                </a:cxn>
                <a:cxn ang="0">
                  <a:pos x="76" y="0"/>
                </a:cxn>
                <a:cxn ang="0">
                  <a:pos x="4" y="0"/>
                </a:cxn>
              </a:cxnLst>
              <a:rect l="0" t="0" r="r" b="b"/>
              <a:pathLst>
                <a:path w="76" h="76">
                  <a:moveTo>
                    <a:pt x="4" y="0"/>
                  </a:moveTo>
                  <a:lnTo>
                    <a:pt x="0" y="4"/>
                  </a:lnTo>
                  <a:lnTo>
                    <a:pt x="0" y="76"/>
                  </a:lnTo>
                  <a:lnTo>
                    <a:pt x="76" y="0"/>
                  </a:lnTo>
                  <a:lnTo>
                    <a:pt x="4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Freeform 10"/>
            <p:cNvSpPr/>
            <p:nvPr/>
          </p:nvSpPr>
          <p:spPr>
            <a:xfrm>
              <a:off x="215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0" y="-1350996"/>
              <a:ext cx="330200" cy="330200"/>
            </a:xfrm>
            <a:custGeom>
              <a:avLst/>
              <a:gdLst/>
              <a:ahLst/>
              <a:cxnLst>
                <a:cxn ang="0">
                  <a:pos x="136" y="0"/>
                </a:cxn>
                <a:cxn ang="0">
                  <a:pos x="0" y="136"/>
                </a:cxn>
                <a:cxn ang="0">
                  <a:pos x="0" y="208"/>
                </a:cxn>
                <a:cxn ang="0">
                  <a:pos x="208" y="0"/>
                </a:cxn>
                <a:cxn ang="0">
                  <a:pos x="136" y="0"/>
                </a:cxn>
              </a:cxnLst>
              <a:rect l="0" t="0" r="r" b="b"/>
              <a:pathLst>
                <a:path w="208" h="208">
                  <a:moveTo>
                    <a:pt x="136" y="0"/>
                  </a:moveTo>
                  <a:lnTo>
                    <a:pt x="0" y="136"/>
                  </a:lnTo>
                  <a:lnTo>
                    <a:pt x="0" y="208"/>
                  </a:lnTo>
                  <a:lnTo>
                    <a:pt x="208" y="0"/>
                  </a:lnTo>
                  <a:lnTo>
                    <a:pt x="136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425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-1350996"/>
              <a:ext cx="539750" cy="539750"/>
            </a:xfrm>
            <a:custGeom>
              <a:avLst/>
              <a:gdLst/>
              <a:ahLst/>
              <a:cxnLst>
                <a:cxn ang="0">
                  <a:pos x="268" y="0"/>
                </a:cxn>
                <a:cxn ang="0">
                  <a:pos x="0" y="268"/>
                </a:cxn>
                <a:cxn ang="0">
                  <a:pos x="0" y="340"/>
                </a:cxn>
                <a:cxn ang="0">
                  <a:pos x="340" y="0"/>
                </a:cxn>
                <a:cxn ang="0">
                  <a:pos x="268" y="0"/>
                </a:cxn>
              </a:cxnLst>
              <a:rect l="0" t="0" r="r" b="b"/>
              <a:pathLst>
                <a:path w="340" h="340">
                  <a:moveTo>
                    <a:pt x="268" y="0"/>
                  </a:moveTo>
                  <a:lnTo>
                    <a:pt x="0" y="268"/>
                  </a:lnTo>
                  <a:lnTo>
                    <a:pt x="0" y="340"/>
                  </a:lnTo>
                  <a:lnTo>
                    <a:pt x="340" y="0"/>
                  </a:lnTo>
                  <a:lnTo>
                    <a:pt x="268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Freeform 14"/>
            <p:cNvSpPr/>
            <p:nvPr/>
          </p:nvSpPr>
          <p:spPr>
            <a:xfrm>
              <a:off x="635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Freeform 15"/>
            <p:cNvSpPr/>
            <p:nvPr/>
          </p:nvSpPr>
          <p:spPr>
            <a:xfrm>
              <a:off x="0" y="-1350996"/>
              <a:ext cx="749300" cy="749300"/>
            </a:xfrm>
            <a:custGeom>
              <a:avLst/>
              <a:gdLst/>
              <a:ahLst/>
              <a:cxnLst>
                <a:cxn ang="0">
                  <a:pos x="400" y="0"/>
                </a:cxn>
                <a:cxn ang="0">
                  <a:pos x="0" y="400"/>
                </a:cxn>
                <a:cxn ang="0">
                  <a:pos x="0" y="472"/>
                </a:cxn>
                <a:cxn ang="0">
                  <a:pos x="472" y="0"/>
                </a:cxn>
                <a:cxn ang="0">
                  <a:pos x="400" y="0"/>
                </a:cxn>
              </a:cxnLst>
              <a:rect l="0" t="0" r="r" b="b"/>
              <a:pathLst>
                <a:path w="472" h="472">
                  <a:moveTo>
                    <a:pt x="400" y="0"/>
                  </a:moveTo>
                  <a:lnTo>
                    <a:pt x="0" y="400"/>
                  </a:lnTo>
                  <a:lnTo>
                    <a:pt x="0" y="472"/>
                  </a:lnTo>
                  <a:lnTo>
                    <a:pt x="472" y="0"/>
                  </a:lnTo>
                  <a:lnTo>
                    <a:pt x="400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Freeform 16"/>
            <p:cNvSpPr/>
            <p:nvPr/>
          </p:nvSpPr>
          <p:spPr>
            <a:xfrm>
              <a:off x="844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Freeform 17"/>
            <p:cNvSpPr/>
            <p:nvPr/>
          </p:nvSpPr>
          <p:spPr>
            <a:xfrm>
              <a:off x="0" y="-1350996"/>
              <a:ext cx="958850" cy="958850"/>
            </a:xfrm>
            <a:custGeom>
              <a:avLst/>
              <a:gdLst/>
              <a:ahLst/>
              <a:cxnLst>
                <a:cxn ang="0">
                  <a:pos x="532" y="0"/>
                </a:cxn>
                <a:cxn ang="0">
                  <a:pos x="0" y="532"/>
                </a:cxn>
                <a:cxn ang="0">
                  <a:pos x="0" y="604"/>
                </a:cxn>
                <a:cxn ang="0">
                  <a:pos x="604" y="0"/>
                </a:cxn>
                <a:cxn ang="0">
                  <a:pos x="532" y="0"/>
                </a:cxn>
              </a:cxnLst>
              <a:rect l="0" t="0" r="r" b="b"/>
              <a:pathLst>
                <a:path w="604" h="604">
                  <a:moveTo>
                    <a:pt x="532" y="0"/>
                  </a:moveTo>
                  <a:lnTo>
                    <a:pt x="0" y="532"/>
                  </a:lnTo>
                  <a:lnTo>
                    <a:pt x="0" y="604"/>
                  </a:lnTo>
                  <a:lnTo>
                    <a:pt x="604" y="0"/>
                  </a:lnTo>
                  <a:lnTo>
                    <a:pt x="532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Freeform 18"/>
            <p:cNvSpPr/>
            <p:nvPr/>
          </p:nvSpPr>
          <p:spPr>
            <a:xfrm>
              <a:off x="1054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Freeform 19"/>
            <p:cNvSpPr/>
            <p:nvPr/>
          </p:nvSpPr>
          <p:spPr>
            <a:xfrm>
              <a:off x="19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Freeform 20"/>
            <p:cNvSpPr/>
            <p:nvPr/>
          </p:nvSpPr>
          <p:spPr>
            <a:xfrm>
              <a:off x="12636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Freeform 21"/>
            <p:cNvSpPr/>
            <p:nvPr/>
          </p:nvSpPr>
          <p:spPr>
            <a:xfrm>
              <a:off x="228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Freeform 22"/>
            <p:cNvSpPr/>
            <p:nvPr/>
          </p:nvSpPr>
          <p:spPr>
            <a:xfrm>
              <a:off x="14732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Freeform 23"/>
            <p:cNvSpPr/>
            <p:nvPr/>
          </p:nvSpPr>
          <p:spPr>
            <a:xfrm>
              <a:off x="4381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Freeform 24"/>
            <p:cNvSpPr/>
            <p:nvPr/>
          </p:nvSpPr>
          <p:spPr>
            <a:xfrm>
              <a:off x="16827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Freeform 25"/>
            <p:cNvSpPr/>
            <p:nvPr/>
          </p:nvSpPr>
          <p:spPr>
            <a:xfrm>
              <a:off x="6477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Freeform 26"/>
            <p:cNvSpPr/>
            <p:nvPr/>
          </p:nvSpPr>
          <p:spPr>
            <a:xfrm>
              <a:off x="18923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Freeform 27"/>
            <p:cNvSpPr/>
            <p:nvPr/>
          </p:nvSpPr>
          <p:spPr>
            <a:xfrm>
              <a:off x="8572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Freeform 28"/>
            <p:cNvSpPr/>
            <p:nvPr/>
          </p:nvSpPr>
          <p:spPr>
            <a:xfrm>
              <a:off x="21018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Freeform 29"/>
            <p:cNvSpPr/>
            <p:nvPr/>
          </p:nvSpPr>
          <p:spPr>
            <a:xfrm>
              <a:off x="10668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Freeform 30"/>
            <p:cNvSpPr/>
            <p:nvPr/>
          </p:nvSpPr>
          <p:spPr>
            <a:xfrm>
              <a:off x="23114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Freeform 31"/>
            <p:cNvSpPr/>
            <p:nvPr/>
          </p:nvSpPr>
          <p:spPr>
            <a:xfrm>
              <a:off x="12763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Freeform 32"/>
            <p:cNvSpPr/>
            <p:nvPr/>
          </p:nvSpPr>
          <p:spPr>
            <a:xfrm>
              <a:off x="25209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Freeform 33"/>
            <p:cNvSpPr/>
            <p:nvPr/>
          </p:nvSpPr>
          <p:spPr>
            <a:xfrm>
              <a:off x="14859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Freeform 34"/>
            <p:cNvSpPr/>
            <p:nvPr/>
          </p:nvSpPr>
          <p:spPr>
            <a:xfrm>
              <a:off x="27305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Freeform 35"/>
            <p:cNvSpPr/>
            <p:nvPr/>
          </p:nvSpPr>
          <p:spPr>
            <a:xfrm>
              <a:off x="16954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Freeform 36"/>
            <p:cNvSpPr/>
            <p:nvPr/>
          </p:nvSpPr>
          <p:spPr>
            <a:xfrm>
              <a:off x="29400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Freeform 37"/>
            <p:cNvSpPr/>
            <p:nvPr/>
          </p:nvSpPr>
          <p:spPr>
            <a:xfrm>
              <a:off x="19050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Freeform 38"/>
            <p:cNvSpPr/>
            <p:nvPr/>
          </p:nvSpPr>
          <p:spPr>
            <a:xfrm>
              <a:off x="31496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Freeform 39"/>
            <p:cNvSpPr/>
            <p:nvPr/>
          </p:nvSpPr>
          <p:spPr>
            <a:xfrm>
              <a:off x="21145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Freeform 40"/>
            <p:cNvSpPr/>
            <p:nvPr/>
          </p:nvSpPr>
          <p:spPr>
            <a:xfrm>
              <a:off x="33591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1" name="Freeform 41"/>
            <p:cNvSpPr/>
            <p:nvPr/>
          </p:nvSpPr>
          <p:spPr>
            <a:xfrm>
              <a:off x="23241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Freeform 42"/>
            <p:cNvSpPr/>
            <p:nvPr/>
          </p:nvSpPr>
          <p:spPr>
            <a:xfrm>
              <a:off x="35687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3" name="Freeform 43"/>
            <p:cNvSpPr/>
            <p:nvPr/>
          </p:nvSpPr>
          <p:spPr>
            <a:xfrm>
              <a:off x="25336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Freeform 44"/>
            <p:cNvSpPr/>
            <p:nvPr/>
          </p:nvSpPr>
          <p:spPr>
            <a:xfrm>
              <a:off x="37782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Freeform 45"/>
            <p:cNvSpPr/>
            <p:nvPr/>
          </p:nvSpPr>
          <p:spPr>
            <a:xfrm>
              <a:off x="27432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Freeform 46"/>
            <p:cNvSpPr/>
            <p:nvPr/>
          </p:nvSpPr>
          <p:spPr>
            <a:xfrm>
              <a:off x="39878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7" name="Freeform 47"/>
            <p:cNvSpPr/>
            <p:nvPr/>
          </p:nvSpPr>
          <p:spPr>
            <a:xfrm>
              <a:off x="29527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Freeform 48"/>
            <p:cNvSpPr/>
            <p:nvPr/>
          </p:nvSpPr>
          <p:spPr>
            <a:xfrm>
              <a:off x="41973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Freeform 49"/>
            <p:cNvSpPr/>
            <p:nvPr/>
          </p:nvSpPr>
          <p:spPr>
            <a:xfrm>
              <a:off x="31623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Freeform 50"/>
            <p:cNvSpPr/>
            <p:nvPr/>
          </p:nvSpPr>
          <p:spPr>
            <a:xfrm>
              <a:off x="4406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Freeform 51"/>
            <p:cNvSpPr/>
            <p:nvPr/>
          </p:nvSpPr>
          <p:spPr>
            <a:xfrm>
              <a:off x="33718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Freeform 52"/>
            <p:cNvSpPr/>
            <p:nvPr/>
          </p:nvSpPr>
          <p:spPr>
            <a:xfrm>
              <a:off x="4616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Freeform 53"/>
            <p:cNvSpPr/>
            <p:nvPr/>
          </p:nvSpPr>
          <p:spPr>
            <a:xfrm>
              <a:off x="35814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Freeform 54"/>
            <p:cNvSpPr/>
            <p:nvPr/>
          </p:nvSpPr>
          <p:spPr>
            <a:xfrm>
              <a:off x="4826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5" name="Freeform 55"/>
            <p:cNvSpPr/>
            <p:nvPr/>
          </p:nvSpPr>
          <p:spPr>
            <a:xfrm>
              <a:off x="37909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6" name="Freeform 56"/>
            <p:cNvSpPr/>
            <p:nvPr/>
          </p:nvSpPr>
          <p:spPr>
            <a:xfrm>
              <a:off x="5035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Freeform 57"/>
            <p:cNvSpPr/>
            <p:nvPr/>
          </p:nvSpPr>
          <p:spPr>
            <a:xfrm>
              <a:off x="40005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8" name="Freeform 58"/>
            <p:cNvSpPr/>
            <p:nvPr/>
          </p:nvSpPr>
          <p:spPr>
            <a:xfrm>
              <a:off x="5245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9" name="Freeform 59"/>
            <p:cNvSpPr/>
            <p:nvPr/>
          </p:nvSpPr>
          <p:spPr>
            <a:xfrm>
              <a:off x="4210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0" name="Freeform 60"/>
            <p:cNvSpPr/>
            <p:nvPr/>
          </p:nvSpPr>
          <p:spPr>
            <a:xfrm>
              <a:off x="54546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Freeform 61"/>
            <p:cNvSpPr/>
            <p:nvPr/>
          </p:nvSpPr>
          <p:spPr>
            <a:xfrm>
              <a:off x="4419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Freeform 62"/>
            <p:cNvSpPr/>
            <p:nvPr/>
          </p:nvSpPr>
          <p:spPr>
            <a:xfrm>
              <a:off x="56642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Freeform 63"/>
            <p:cNvSpPr/>
            <p:nvPr/>
          </p:nvSpPr>
          <p:spPr>
            <a:xfrm>
              <a:off x="46291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Freeform 64"/>
            <p:cNvSpPr/>
            <p:nvPr/>
          </p:nvSpPr>
          <p:spPr>
            <a:xfrm>
              <a:off x="58737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Freeform 65"/>
            <p:cNvSpPr/>
            <p:nvPr/>
          </p:nvSpPr>
          <p:spPr>
            <a:xfrm>
              <a:off x="48387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Freeform 66"/>
            <p:cNvSpPr/>
            <p:nvPr/>
          </p:nvSpPr>
          <p:spPr>
            <a:xfrm>
              <a:off x="60833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Freeform 67"/>
            <p:cNvSpPr/>
            <p:nvPr/>
          </p:nvSpPr>
          <p:spPr>
            <a:xfrm>
              <a:off x="50482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Freeform 68"/>
            <p:cNvSpPr/>
            <p:nvPr/>
          </p:nvSpPr>
          <p:spPr>
            <a:xfrm>
              <a:off x="62928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Freeform 69"/>
            <p:cNvSpPr/>
            <p:nvPr/>
          </p:nvSpPr>
          <p:spPr>
            <a:xfrm>
              <a:off x="52578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Freeform 70"/>
            <p:cNvSpPr/>
            <p:nvPr/>
          </p:nvSpPr>
          <p:spPr>
            <a:xfrm>
              <a:off x="65024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Freeform 71"/>
            <p:cNvSpPr/>
            <p:nvPr/>
          </p:nvSpPr>
          <p:spPr>
            <a:xfrm>
              <a:off x="54673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Freeform 72"/>
            <p:cNvSpPr/>
            <p:nvPr/>
          </p:nvSpPr>
          <p:spPr>
            <a:xfrm>
              <a:off x="67119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Freeform 73"/>
            <p:cNvSpPr/>
            <p:nvPr/>
          </p:nvSpPr>
          <p:spPr>
            <a:xfrm>
              <a:off x="56769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Freeform 74"/>
            <p:cNvSpPr/>
            <p:nvPr/>
          </p:nvSpPr>
          <p:spPr>
            <a:xfrm>
              <a:off x="69215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Freeform 75"/>
            <p:cNvSpPr/>
            <p:nvPr/>
          </p:nvSpPr>
          <p:spPr>
            <a:xfrm>
              <a:off x="58864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Freeform 76"/>
            <p:cNvSpPr/>
            <p:nvPr/>
          </p:nvSpPr>
          <p:spPr>
            <a:xfrm>
              <a:off x="71310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Freeform 77"/>
            <p:cNvSpPr/>
            <p:nvPr/>
          </p:nvSpPr>
          <p:spPr>
            <a:xfrm>
              <a:off x="60960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Freeform 78"/>
            <p:cNvSpPr/>
            <p:nvPr/>
          </p:nvSpPr>
          <p:spPr>
            <a:xfrm>
              <a:off x="73406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Freeform 79"/>
            <p:cNvSpPr/>
            <p:nvPr/>
          </p:nvSpPr>
          <p:spPr>
            <a:xfrm>
              <a:off x="63055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Freeform 80"/>
            <p:cNvSpPr/>
            <p:nvPr/>
          </p:nvSpPr>
          <p:spPr>
            <a:xfrm>
              <a:off x="75501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Freeform 81"/>
            <p:cNvSpPr/>
            <p:nvPr/>
          </p:nvSpPr>
          <p:spPr>
            <a:xfrm>
              <a:off x="65151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Freeform 82"/>
            <p:cNvSpPr/>
            <p:nvPr/>
          </p:nvSpPr>
          <p:spPr>
            <a:xfrm>
              <a:off x="77597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Freeform 83"/>
            <p:cNvSpPr/>
            <p:nvPr/>
          </p:nvSpPr>
          <p:spPr>
            <a:xfrm>
              <a:off x="67246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Freeform 84"/>
            <p:cNvSpPr/>
            <p:nvPr/>
          </p:nvSpPr>
          <p:spPr>
            <a:xfrm>
              <a:off x="7962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Freeform 85"/>
            <p:cNvSpPr/>
            <p:nvPr/>
          </p:nvSpPr>
          <p:spPr>
            <a:xfrm>
              <a:off x="69278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Freeform 86"/>
            <p:cNvSpPr/>
            <p:nvPr/>
          </p:nvSpPr>
          <p:spPr>
            <a:xfrm>
              <a:off x="8172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Freeform 87"/>
            <p:cNvSpPr/>
            <p:nvPr/>
          </p:nvSpPr>
          <p:spPr>
            <a:xfrm>
              <a:off x="71374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Freeform 88"/>
            <p:cNvSpPr/>
            <p:nvPr/>
          </p:nvSpPr>
          <p:spPr>
            <a:xfrm>
              <a:off x="8382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Freeform 89"/>
            <p:cNvSpPr/>
            <p:nvPr/>
          </p:nvSpPr>
          <p:spPr>
            <a:xfrm>
              <a:off x="73469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Freeform 90"/>
            <p:cNvSpPr/>
            <p:nvPr/>
          </p:nvSpPr>
          <p:spPr>
            <a:xfrm>
              <a:off x="8591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Freeform 91"/>
            <p:cNvSpPr/>
            <p:nvPr/>
          </p:nvSpPr>
          <p:spPr>
            <a:xfrm>
              <a:off x="75565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Freeform 92"/>
            <p:cNvSpPr/>
            <p:nvPr/>
          </p:nvSpPr>
          <p:spPr>
            <a:xfrm>
              <a:off x="8801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Freeform 93"/>
            <p:cNvSpPr/>
            <p:nvPr/>
          </p:nvSpPr>
          <p:spPr>
            <a:xfrm>
              <a:off x="7766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Freeform 95"/>
            <p:cNvSpPr/>
            <p:nvPr/>
          </p:nvSpPr>
          <p:spPr>
            <a:xfrm>
              <a:off x="7975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Freeform 96"/>
            <p:cNvSpPr/>
            <p:nvPr/>
          </p:nvSpPr>
          <p:spPr>
            <a:xfrm>
              <a:off x="8185150" y="-1274796"/>
              <a:ext cx="958850" cy="962025"/>
            </a:xfrm>
            <a:custGeom>
              <a:avLst/>
              <a:gdLst/>
              <a:ahLst/>
              <a:cxnLst>
                <a:cxn ang="0">
                  <a:pos x="70" y="606"/>
                </a:cxn>
                <a:cxn ang="0">
                  <a:pos x="604" y="72"/>
                </a:cxn>
                <a:cxn ang="0">
                  <a:pos x="604" y="0"/>
                </a:cxn>
                <a:cxn ang="0">
                  <a:pos x="0" y="604"/>
                </a:cxn>
                <a:cxn ang="0">
                  <a:pos x="70" y="606"/>
                </a:cxn>
              </a:cxnLst>
              <a:rect l="0" t="0" r="r" b="b"/>
              <a:pathLst>
                <a:path w="604" h="606">
                  <a:moveTo>
                    <a:pt x="70" y="606"/>
                  </a:moveTo>
                  <a:lnTo>
                    <a:pt x="604" y="72"/>
                  </a:lnTo>
                  <a:lnTo>
                    <a:pt x="604" y="0"/>
                  </a:lnTo>
                  <a:lnTo>
                    <a:pt x="0" y="604"/>
                  </a:lnTo>
                  <a:lnTo>
                    <a:pt x="70" y="606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Freeform 97"/>
            <p:cNvSpPr/>
            <p:nvPr/>
          </p:nvSpPr>
          <p:spPr>
            <a:xfrm>
              <a:off x="8394700" y="-1065246"/>
              <a:ext cx="749300" cy="752475"/>
            </a:xfrm>
            <a:custGeom>
              <a:avLst/>
              <a:gdLst/>
              <a:ahLst/>
              <a:cxnLst>
                <a:cxn ang="0">
                  <a:pos x="70" y="474"/>
                </a:cxn>
                <a:cxn ang="0">
                  <a:pos x="472" y="72"/>
                </a:cxn>
                <a:cxn ang="0">
                  <a:pos x="472" y="0"/>
                </a:cxn>
                <a:cxn ang="0">
                  <a:pos x="0" y="472"/>
                </a:cxn>
                <a:cxn ang="0">
                  <a:pos x="70" y="474"/>
                </a:cxn>
              </a:cxnLst>
              <a:rect l="0" t="0" r="r" b="b"/>
              <a:pathLst>
                <a:path w="472" h="474">
                  <a:moveTo>
                    <a:pt x="70" y="474"/>
                  </a:moveTo>
                  <a:lnTo>
                    <a:pt x="472" y="72"/>
                  </a:lnTo>
                  <a:lnTo>
                    <a:pt x="472" y="0"/>
                  </a:lnTo>
                  <a:lnTo>
                    <a:pt x="0" y="472"/>
                  </a:lnTo>
                  <a:lnTo>
                    <a:pt x="70" y="47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Freeform 98"/>
            <p:cNvSpPr/>
            <p:nvPr/>
          </p:nvSpPr>
          <p:spPr>
            <a:xfrm>
              <a:off x="8604250" y="-855696"/>
              <a:ext cx="539750" cy="542925"/>
            </a:xfrm>
            <a:custGeom>
              <a:avLst/>
              <a:gdLst/>
              <a:ahLst/>
              <a:cxnLst>
                <a:cxn ang="0">
                  <a:pos x="70" y="342"/>
                </a:cxn>
                <a:cxn ang="0">
                  <a:pos x="340" y="72"/>
                </a:cxn>
                <a:cxn ang="0">
                  <a:pos x="340" y="0"/>
                </a:cxn>
                <a:cxn ang="0">
                  <a:pos x="0" y="340"/>
                </a:cxn>
                <a:cxn ang="0">
                  <a:pos x="70" y="342"/>
                </a:cxn>
              </a:cxnLst>
              <a:rect l="0" t="0" r="r" b="b"/>
              <a:pathLst>
                <a:path w="340" h="342">
                  <a:moveTo>
                    <a:pt x="70" y="342"/>
                  </a:moveTo>
                  <a:lnTo>
                    <a:pt x="340" y="72"/>
                  </a:lnTo>
                  <a:lnTo>
                    <a:pt x="340" y="0"/>
                  </a:lnTo>
                  <a:lnTo>
                    <a:pt x="0" y="340"/>
                  </a:lnTo>
                  <a:lnTo>
                    <a:pt x="70" y="34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8" name="Freeform 99"/>
            <p:cNvSpPr/>
            <p:nvPr/>
          </p:nvSpPr>
          <p:spPr>
            <a:xfrm>
              <a:off x="8813800" y="-646146"/>
              <a:ext cx="330200" cy="333375"/>
            </a:xfrm>
            <a:custGeom>
              <a:avLst/>
              <a:gdLst/>
              <a:ahLst/>
              <a:cxnLst>
                <a:cxn ang="0">
                  <a:pos x="70" y="210"/>
                </a:cxn>
                <a:cxn ang="0">
                  <a:pos x="208" y="72"/>
                </a:cxn>
                <a:cxn ang="0">
                  <a:pos x="208" y="0"/>
                </a:cxn>
                <a:cxn ang="0">
                  <a:pos x="0" y="208"/>
                </a:cxn>
                <a:cxn ang="0">
                  <a:pos x="70" y="210"/>
                </a:cxn>
              </a:cxnLst>
              <a:rect l="0" t="0" r="r" b="b"/>
              <a:pathLst>
                <a:path w="208" h="210">
                  <a:moveTo>
                    <a:pt x="70" y="210"/>
                  </a:moveTo>
                  <a:lnTo>
                    <a:pt x="208" y="72"/>
                  </a:lnTo>
                  <a:lnTo>
                    <a:pt x="208" y="0"/>
                  </a:lnTo>
                  <a:lnTo>
                    <a:pt x="0" y="208"/>
                  </a:lnTo>
                  <a:lnTo>
                    <a:pt x="70" y="21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Freeform 100"/>
            <p:cNvSpPr/>
            <p:nvPr/>
          </p:nvSpPr>
          <p:spPr>
            <a:xfrm>
              <a:off x="9023350" y="-436596"/>
              <a:ext cx="120650" cy="123825"/>
            </a:xfrm>
            <a:custGeom>
              <a:avLst/>
              <a:gdLst/>
              <a:ahLst/>
              <a:cxnLst>
                <a:cxn ang="0">
                  <a:pos x="70" y="78"/>
                </a:cxn>
                <a:cxn ang="0">
                  <a:pos x="76" y="72"/>
                </a:cxn>
                <a:cxn ang="0">
                  <a:pos x="76" y="0"/>
                </a:cxn>
                <a:cxn ang="0">
                  <a:pos x="0" y="76"/>
                </a:cxn>
                <a:cxn ang="0">
                  <a:pos x="70" y="78"/>
                </a:cxn>
              </a:cxnLst>
              <a:rect l="0" t="0" r="r" b="b"/>
              <a:pathLst>
                <a:path w="76" h="78">
                  <a:moveTo>
                    <a:pt x="70" y="78"/>
                  </a:moveTo>
                  <a:lnTo>
                    <a:pt x="76" y="72"/>
                  </a:lnTo>
                  <a:lnTo>
                    <a:pt x="76" y="0"/>
                  </a:lnTo>
                  <a:lnTo>
                    <a:pt x="0" y="76"/>
                  </a:lnTo>
                  <a:lnTo>
                    <a:pt x="70" y="78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00" name="직사각형 99"/>
          <p:cNvSpPr/>
          <p:nvPr/>
        </p:nvSpPr>
        <p:spPr>
          <a:xfrm>
            <a:off x="2721" y="0"/>
            <a:ext cx="130629" cy="68580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50000">
                <a:schemeClr val="tx1">
                  <a:lumMod val="25000"/>
                  <a:lumOff val="7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03" name="직사각형 102"/>
          <p:cNvSpPr/>
          <p:nvPr/>
        </p:nvSpPr>
        <p:spPr>
          <a:xfrm>
            <a:off x="9013371" y="0"/>
            <a:ext cx="13062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01" name="세로 제목 1"/>
          <p:cNvSpPr>
            <a:spLocks noGrp="1"/>
          </p:cNvSpPr>
          <p:nvPr>
            <p:ph type="title" orient="vert"/>
          </p:nvPr>
        </p:nvSpPr>
        <p:spPr>
          <a:xfrm>
            <a:off x="7358082" y="274638"/>
            <a:ext cx="1328717" cy="5851525"/>
          </a:xfrm>
        </p:spPr>
        <p:txBody>
          <a:bodyPr vert="eaVert"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04800" y="274638"/>
            <a:ext cx="6838968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D8D85-D8F1-41B9-A412-4CA7948E60E2}" type="datetimeFigureOut">
              <a:rPr lang="ko-KR" altLang="en-US"/>
              <a:pPr/>
              <a:t>2015-06-02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97BFC-7AC6-48EA-B128-E54479BD4B7D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8pPr>
              <a:defRPr/>
            </a:lvl8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alt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/>
              <a:pPr/>
              <a:t>2015-06-02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빈 화면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/>
              <a:pPr/>
              <a:t>2015-06-02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구역 머리글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234"/>
          <p:cNvGrpSpPr/>
          <p:nvPr/>
        </p:nvGrpSpPr>
        <p:grpSpPr>
          <a:xfrm flipH="1" flipV="1">
            <a:off x="50793" y="351939"/>
            <a:ext cx="9093207" cy="1571633"/>
            <a:chOff x="0" y="-1357346"/>
            <a:chExt cx="9144000" cy="1044575"/>
          </a:xfrm>
          <a:solidFill>
            <a:schemeClr val="tx2">
              <a:lumMod val="20000"/>
              <a:lumOff val="80000"/>
              <a:alpha val="52000"/>
            </a:schemeClr>
          </a:solidFill>
        </p:grpSpPr>
        <p:sp>
          <p:nvSpPr>
            <p:cNvPr id="8" name="Freeform 8"/>
            <p:cNvSpPr/>
            <p:nvPr/>
          </p:nvSpPr>
          <p:spPr>
            <a:xfrm>
              <a:off x="63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Freeform 9"/>
            <p:cNvSpPr/>
            <p:nvPr/>
          </p:nvSpPr>
          <p:spPr>
            <a:xfrm>
              <a:off x="0" y="-1350996"/>
              <a:ext cx="120650" cy="120650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4"/>
                </a:cxn>
                <a:cxn ang="0">
                  <a:pos x="0" y="76"/>
                </a:cxn>
                <a:cxn ang="0">
                  <a:pos x="76" y="0"/>
                </a:cxn>
                <a:cxn ang="0">
                  <a:pos x="4" y="0"/>
                </a:cxn>
              </a:cxnLst>
              <a:rect l="0" t="0" r="r" b="b"/>
              <a:pathLst>
                <a:path w="76" h="76">
                  <a:moveTo>
                    <a:pt x="4" y="0"/>
                  </a:moveTo>
                  <a:lnTo>
                    <a:pt x="0" y="4"/>
                  </a:lnTo>
                  <a:lnTo>
                    <a:pt x="0" y="76"/>
                  </a:lnTo>
                  <a:lnTo>
                    <a:pt x="76" y="0"/>
                  </a:lnTo>
                  <a:lnTo>
                    <a:pt x="4" y="0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Freeform 10"/>
            <p:cNvSpPr/>
            <p:nvPr/>
          </p:nvSpPr>
          <p:spPr>
            <a:xfrm>
              <a:off x="215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0" y="-1350996"/>
              <a:ext cx="330200" cy="330200"/>
            </a:xfrm>
            <a:custGeom>
              <a:avLst/>
              <a:gdLst/>
              <a:ahLst/>
              <a:cxnLst>
                <a:cxn ang="0">
                  <a:pos x="136" y="0"/>
                </a:cxn>
                <a:cxn ang="0">
                  <a:pos x="0" y="136"/>
                </a:cxn>
                <a:cxn ang="0">
                  <a:pos x="0" y="208"/>
                </a:cxn>
                <a:cxn ang="0">
                  <a:pos x="208" y="0"/>
                </a:cxn>
                <a:cxn ang="0">
                  <a:pos x="136" y="0"/>
                </a:cxn>
              </a:cxnLst>
              <a:rect l="0" t="0" r="r" b="b"/>
              <a:pathLst>
                <a:path w="208" h="208">
                  <a:moveTo>
                    <a:pt x="136" y="0"/>
                  </a:moveTo>
                  <a:lnTo>
                    <a:pt x="0" y="136"/>
                  </a:lnTo>
                  <a:lnTo>
                    <a:pt x="0" y="208"/>
                  </a:lnTo>
                  <a:lnTo>
                    <a:pt x="208" y="0"/>
                  </a:lnTo>
                  <a:lnTo>
                    <a:pt x="136" y="0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425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Freeform 13"/>
            <p:cNvSpPr/>
            <p:nvPr/>
          </p:nvSpPr>
          <p:spPr>
            <a:xfrm>
              <a:off x="0" y="-1350996"/>
              <a:ext cx="539750" cy="539750"/>
            </a:xfrm>
            <a:custGeom>
              <a:avLst/>
              <a:gdLst/>
              <a:ahLst/>
              <a:cxnLst>
                <a:cxn ang="0">
                  <a:pos x="268" y="0"/>
                </a:cxn>
                <a:cxn ang="0">
                  <a:pos x="0" y="268"/>
                </a:cxn>
                <a:cxn ang="0">
                  <a:pos x="0" y="340"/>
                </a:cxn>
                <a:cxn ang="0">
                  <a:pos x="340" y="0"/>
                </a:cxn>
                <a:cxn ang="0">
                  <a:pos x="268" y="0"/>
                </a:cxn>
              </a:cxnLst>
              <a:rect l="0" t="0" r="r" b="b"/>
              <a:pathLst>
                <a:path w="340" h="340">
                  <a:moveTo>
                    <a:pt x="268" y="0"/>
                  </a:moveTo>
                  <a:lnTo>
                    <a:pt x="0" y="268"/>
                  </a:lnTo>
                  <a:lnTo>
                    <a:pt x="0" y="340"/>
                  </a:lnTo>
                  <a:lnTo>
                    <a:pt x="340" y="0"/>
                  </a:lnTo>
                  <a:lnTo>
                    <a:pt x="268" y="0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Freeform 14"/>
            <p:cNvSpPr/>
            <p:nvPr/>
          </p:nvSpPr>
          <p:spPr>
            <a:xfrm>
              <a:off x="635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Freeform 15"/>
            <p:cNvSpPr/>
            <p:nvPr/>
          </p:nvSpPr>
          <p:spPr>
            <a:xfrm>
              <a:off x="0" y="-1350996"/>
              <a:ext cx="749300" cy="749300"/>
            </a:xfrm>
            <a:custGeom>
              <a:avLst/>
              <a:gdLst/>
              <a:ahLst/>
              <a:cxnLst>
                <a:cxn ang="0">
                  <a:pos x="400" y="0"/>
                </a:cxn>
                <a:cxn ang="0">
                  <a:pos x="0" y="400"/>
                </a:cxn>
                <a:cxn ang="0">
                  <a:pos x="0" y="472"/>
                </a:cxn>
                <a:cxn ang="0">
                  <a:pos x="472" y="0"/>
                </a:cxn>
                <a:cxn ang="0">
                  <a:pos x="400" y="0"/>
                </a:cxn>
              </a:cxnLst>
              <a:rect l="0" t="0" r="r" b="b"/>
              <a:pathLst>
                <a:path w="472" h="472">
                  <a:moveTo>
                    <a:pt x="400" y="0"/>
                  </a:moveTo>
                  <a:lnTo>
                    <a:pt x="0" y="400"/>
                  </a:lnTo>
                  <a:lnTo>
                    <a:pt x="0" y="472"/>
                  </a:lnTo>
                  <a:lnTo>
                    <a:pt x="472" y="0"/>
                  </a:lnTo>
                  <a:lnTo>
                    <a:pt x="400" y="0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Freeform 16"/>
            <p:cNvSpPr/>
            <p:nvPr/>
          </p:nvSpPr>
          <p:spPr>
            <a:xfrm>
              <a:off x="844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Freeform 17"/>
            <p:cNvSpPr/>
            <p:nvPr/>
          </p:nvSpPr>
          <p:spPr>
            <a:xfrm>
              <a:off x="0" y="-1350996"/>
              <a:ext cx="958850" cy="958850"/>
            </a:xfrm>
            <a:custGeom>
              <a:avLst/>
              <a:gdLst/>
              <a:ahLst/>
              <a:cxnLst>
                <a:cxn ang="0">
                  <a:pos x="532" y="0"/>
                </a:cxn>
                <a:cxn ang="0">
                  <a:pos x="0" y="532"/>
                </a:cxn>
                <a:cxn ang="0">
                  <a:pos x="0" y="604"/>
                </a:cxn>
                <a:cxn ang="0">
                  <a:pos x="604" y="0"/>
                </a:cxn>
                <a:cxn ang="0">
                  <a:pos x="532" y="0"/>
                </a:cxn>
              </a:cxnLst>
              <a:rect l="0" t="0" r="r" b="b"/>
              <a:pathLst>
                <a:path w="604" h="604">
                  <a:moveTo>
                    <a:pt x="532" y="0"/>
                  </a:moveTo>
                  <a:lnTo>
                    <a:pt x="0" y="532"/>
                  </a:lnTo>
                  <a:lnTo>
                    <a:pt x="0" y="604"/>
                  </a:lnTo>
                  <a:lnTo>
                    <a:pt x="604" y="0"/>
                  </a:lnTo>
                  <a:lnTo>
                    <a:pt x="532" y="0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Freeform 18"/>
            <p:cNvSpPr/>
            <p:nvPr/>
          </p:nvSpPr>
          <p:spPr>
            <a:xfrm>
              <a:off x="1054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Freeform 19"/>
            <p:cNvSpPr/>
            <p:nvPr/>
          </p:nvSpPr>
          <p:spPr>
            <a:xfrm>
              <a:off x="19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Freeform 20"/>
            <p:cNvSpPr/>
            <p:nvPr/>
          </p:nvSpPr>
          <p:spPr>
            <a:xfrm>
              <a:off x="12636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Freeform 21"/>
            <p:cNvSpPr/>
            <p:nvPr/>
          </p:nvSpPr>
          <p:spPr>
            <a:xfrm>
              <a:off x="228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Freeform 22"/>
            <p:cNvSpPr/>
            <p:nvPr/>
          </p:nvSpPr>
          <p:spPr>
            <a:xfrm>
              <a:off x="14732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Freeform 23"/>
            <p:cNvSpPr/>
            <p:nvPr/>
          </p:nvSpPr>
          <p:spPr>
            <a:xfrm>
              <a:off x="4381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Freeform 24"/>
            <p:cNvSpPr/>
            <p:nvPr/>
          </p:nvSpPr>
          <p:spPr>
            <a:xfrm>
              <a:off x="16827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Freeform 25"/>
            <p:cNvSpPr/>
            <p:nvPr/>
          </p:nvSpPr>
          <p:spPr>
            <a:xfrm>
              <a:off x="6477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Freeform 26"/>
            <p:cNvSpPr/>
            <p:nvPr/>
          </p:nvSpPr>
          <p:spPr>
            <a:xfrm>
              <a:off x="18923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Freeform 27"/>
            <p:cNvSpPr/>
            <p:nvPr/>
          </p:nvSpPr>
          <p:spPr>
            <a:xfrm>
              <a:off x="8572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Freeform 28"/>
            <p:cNvSpPr/>
            <p:nvPr/>
          </p:nvSpPr>
          <p:spPr>
            <a:xfrm>
              <a:off x="21018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Freeform 29"/>
            <p:cNvSpPr/>
            <p:nvPr/>
          </p:nvSpPr>
          <p:spPr>
            <a:xfrm>
              <a:off x="10668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Freeform 30"/>
            <p:cNvSpPr/>
            <p:nvPr/>
          </p:nvSpPr>
          <p:spPr>
            <a:xfrm>
              <a:off x="23114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Freeform 31"/>
            <p:cNvSpPr/>
            <p:nvPr/>
          </p:nvSpPr>
          <p:spPr>
            <a:xfrm>
              <a:off x="12763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Freeform 32"/>
            <p:cNvSpPr/>
            <p:nvPr/>
          </p:nvSpPr>
          <p:spPr>
            <a:xfrm>
              <a:off x="25209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Freeform 33"/>
            <p:cNvSpPr/>
            <p:nvPr/>
          </p:nvSpPr>
          <p:spPr>
            <a:xfrm>
              <a:off x="14859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Freeform 34"/>
            <p:cNvSpPr/>
            <p:nvPr/>
          </p:nvSpPr>
          <p:spPr>
            <a:xfrm>
              <a:off x="27305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Freeform 35"/>
            <p:cNvSpPr/>
            <p:nvPr/>
          </p:nvSpPr>
          <p:spPr>
            <a:xfrm>
              <a:off x="16954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Freeform 36"/>
            <p:cNvSpPr/>
            <p:nvPr/>
          </p:nvSpPr>
          <p:spPr>
            <a:xfrm>
              <a:off x="29400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Freeform 37"/>
            <p:cNvSpPr/>
            <p:nvPr/>
          </p:nvSpPr>
          <p:spPr>
            <a:xfrm>
              <a:off x="19050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Freeform 38"/>
            <p:cNvSpPr/>
            <p:nvPr/>
          </p:nvSpPr>
          <p:spPr>
            <a:xfrm>
              <a:off x="31496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Freeform 39"/>
            <p:cNvSpPr/>
            <p:nvPr/>
          </p:nvSpPr>
          <p:spPr>
            <a:xfrm>
              <a:off x="21145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Freeform 40"/>
            <p:cNvSpPr/>
            <p:nvPr/>
          </p:nvSpPr>
          <p:spPr>
            <a:xfrm>
              <a:off x="33591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1" name="Freeform 41"/>
            <p:cNvSpPr/>
            <p:nvPr/>
          </p:nvSpPr>
          <p:spPr>
            <a:xfrm>
              <a:off x="23241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Freeform 42"/>
            <p:cNvSpPr/>
            <p:nvPr/>
          </p:nvSpPr>
          <p:spPr>
            <a:xfrm>
              <a:off x="35687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3" name="Freeform 43"/>
            <p:cNvSpPr/>
            <p:nvPr/>
          </p:nvSpPr>
          <p:spPr>
            <a:xfrm>
              <a:off x="25336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Freeform 44"/>
            <p:cNvSpPr/>
            <p:nvPr/>
          </p:nvSpPr>
          <p:spPr>
            <a:xfrm>
              <a:off x="37782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Freeform 45"/>
            <p:cNvSpPr/>
            <p:nvPr/>
          </p:nvSpPr>
          <p:spPr>
            <a:xfrm>
              <a:off x="27432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Freeform 46"/>
            <p:cNvSpPr/>
            <p:nvPr/>
          </p:nvSpPr>
          <p:spPr>
            <a:xfrm>
              <a:off x="39878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7" name="Freeform 47"/>
            <p:cNvSpPr/>
            <p:nvPr/>
          </p:nvSpPr>
          <p:spPr>
            <a:xfrm>
              <a:off x="29527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Freeform 48"/>
            <p:cNvSpPr/>
            <p:nvPr/>
          </p:nvSpPr>
          <p:spPr>
            <a:xfrm>
              <a:off x="41973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Freeform 49"/>
            <p:cNvSpPr/>
            <p:nvPr/>
          </p:nvSpPr>
          <p:spPr>
            <a:xfrm>
              <a:off x="31623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Freeform 50"/>
            <p:cNvSpPr/>
            <p:nvPr/>
          </p:nvSpPr>
          <p:spPr>
            <a:xfrm>
              <a:off x="4406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Freeform 51"/>
            <p:cNvSpPr/>
            <p:nvPr/>
          </p:nvSpPr>
          <p:spPr>
            <a:xfrm>
              <a:off x="33718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Freeform 52"/>
            <p:cNvSpPr/>
            <p:nvPr/>
          </p:nvSpPr>
          <p:spPr>
            <a:xfrm>
              <a:off x="4616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Freeform 53"/>
            <p:cNvSpPr/>
            <p:nvPr/>
          </p:nvSpPr>
          <p:spPr>
            <a:xfrm>
              <a:off x="35814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Freeform 54"/>
            <p:cNvSpPr/>
            <p:nvPr/>
          </p:nvSpPr>
          <p:spPr>
            <a:xfrm>
              <a:off x="4826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5" name="Freeform 55"/>
            <p:cNvSpPr/>
            <p:nvPr/>
          </p:nvSpPr>
          <p:spPr>
            <a:xfrm>
              <a:off x="37909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6" name="Freeform 56"/>
            <p:cNvSpPr/>
            <p:nvPr/>
          </p:nvSpPr>
          <p:spPr>
            <a:xfrm>
              <a:off x="5035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Freeform 57"/>
            <p:cNvSpPr/>
            <p:nvPr/>
          </p:nvSpPr>
          <p:spPr>
            <a:xfrm>
              <a:off x="40005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8" name="Freeform 58"/>
            <p:cNvSpPr/>
            <p:nvPr/>
          </p:nvSpPr>
          <p:spPr>
            <a:xfrm>
              <a:off x="5245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9" name="Freeform 59"/>
            <p:cNvSpPr/>
            <p:nvPr/>
          </p:nvSpPr>
          <p:spPr>
            <a:xfrm>
              <a:off x="4210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0" name="Freeform 60"/>
            <p:cNvSpPr/>
            <p:nvPr/>
          </p:nvSpPr>
          <p:spPr>
            <a:xfrm>
              <a:off x="54546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Freeform 61"/>
            <p:cNvSpPr/>
            <p:nvPr/>
          </p:nvSpPr>
          <p:spPr>
            <a:xfrm>
              <a:off x="4419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Freeform 62"/>
            <p:cNvSpPr/>
            <p:nvPr/>
          </p:nvSpPr>
          <p:spPr>
            <a:xfrm>
              <a:off x="56642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Freeform 63"/>
            <p:cNvSpPr/>
            <p:nvPr/>
          </p:nvSpPr>
          <p:spPr>
            <a:xfrm>
              <a:off x="46291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Freeform 64"/>
            <p:cNvSpPr/>
            <p:nvPr/>
          </p:nvSpPr>
          <p:spPr>
            <a:xfrm>
              <a:off x="58737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Freeform 65"/>
            <p:cNvSpPr/>
            <p:nvPr/>
          </p:nvSpPr>
          <p:spPr>
            <a:xfrm>
              <a:off x="48387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Freeform 66"/>
            <p:cNvSpPr/>
            <p:nvPr/>
          </p:nvSpPr>
          <p:spPr>
            <a:xfrm>
              <a:off x="60833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Freeform 67"/>
            <p:cNvSpPr/>
            <p:nvPr/>
          </p:nvSpPr>
          <p:spPr>
            <a:xfrm>
              <a:off x="50482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Freeform 68"/>
            <p:cNvSpPr/>
            <p:nvPr/>
          </p:nvSpPr>
          <p:spPr>
            <a:xfrm>
              <a:off x="62928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Freeform 69"/>
            <p:cNvSpPr/>
            <p:nvPr/>
          </p:nvSpPr>
          <p:spPr>
            <a:xfrm>
              <a:off x="52578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Freeform 70"/>
            <p:cNvSpPr/>
            <p:nvPr/>
          </p:nvSpPr>
          <p:spPr>
            <a:xfrm>
              <a:off x="65024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Freeform 71"/>
            <p:cNvSpPr/>
            <p:nvPr/>
          </p:nvSpPr>
          <p:spPr>
            <a:xfrm>
              <a:off x="54673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Freeform 72"/>
            <p:cNvSpPr/>
            <p:nvPr/>
          </p:nvSpPr>
          <p:spPr>
            <a:xfrm>
              <a:off x="67119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Freeform 73"/>
            <p:cNvSpPr/>
            <p:nvPr/>
          </p:nvSpPr>
          <p:spPr>
            <a:xfrm>
              <a:off x="56769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Freeform 74"/>
            <p:cNvSpPr/>
            <p:nvPr/>
          </p:nvSpPr>
          <p:spPr>
            <a:xfrm>
              <a:off x="69215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Freeform 75"/>
            <p:cNvSpPr/>
            <p:nvPr/>
          </p:nvSpPr>
          <p:spPr>
            <a:xfrm>
              <a:off x="58864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Freeform 76"/>
            <p:cNvSpPr/>
            <p:nvPr/>
          </p:nvSpPr>
          <p:spPr>
            <a:xfrm>
              <a:off x="71310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Freeform 77"/>
            <p:cNvSpPr/>
            <p:nvPr/>
          </p:nvSpPr>
          <p:spPr>
            <a:xfrm>
              <a:off x="60960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Freeform 78"/>
            <p:cNvSpPr/>
            <p:nvPr/>
          </p:nvSpPr>
          <p:spPr>
            <a:xfrm>
              <a:off x="73406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Freeform 79"/>
            <p:cNvSpPr/>
            <p:nvPr/>
          </p:nvSpPr>
          <p:spPr>
            <a:xfrm>
              <a:off x="63055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Freeform 80"/>
            <p:cNvSpPr/>
            <p:nvPr/>
          </p:nvSpPr>
          <p:spPr>
            <a:xfrm>
              <a:off x="75501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Freeform 81"/>
            <p:cNvSpPr/>
            <p:nvPr/>
          </p:nvSpPr>
          <p:spPr>
            <a:xfrm>
              <a:off x="65151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Freeform 82"/>
            <p:cNvSpPr/>
            <p:nvPr/>
          </p:nvSpPr>
          <p:spPr>
            <a:xfrm>
              <a:off x="77597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Freeform 83"/>
            <p:cNvSpPr/>
            <p:nvPr/>
          </p:nvSpPr>
          <p:spPr>
            <a:xfrm>
              <a:off x="67246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Freeform 84"/>
            <p:cNvSpPr/>
            <p:nvPr/>
          </p:nvSpPr>
          <p:spPr>
            <a:xfrm>
              <a:off x="7962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Freeform 85"/>
            <p:cNvSpPr/>
            <p:nvPr/>
          </p:nvSpPr>
          <p:spPr>
            <a:xfrm>
              <a:off x="69278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Freeform 86"/>
            <p:cNvSpPr/>
            <p:nvPr/>
          </p:nvSpPr>
          <p:spPr>
            <a:xfrm>
              <a:off x="8172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Freeform 87"/>
            <p:cNvSpPr/>
            <p:nvPr/>
          </p:nvSpPr>
          <p:spPr>
            <a:xfrm>
              <a:off x="71374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Freeform 88"/>
            <p:cNvSpPr/>
            <p:nvPr/>
          </p:nvSpPr>
          <p:spPr>
            <a:xfrm>
              <a:off x="8382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Freeform 89"/>
            <p:cNvSpPr/>
            <p:nvPr/>
          </p:nvSpPr>
          <p:spPr>
            <a:xfrm>
              <a:off x="73469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Freeform 90"/>
            <p:cNvSpPr/>
            <p:nvPr/>
          </p:nvSpPr>
          <p:spPr>
            <a:xfrm>
              <a:off x="8591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Freeform 91"/>
            <p:cNvSpPr/>
            <p:nvPr/>
          </p:nvSpPr>
          <p:spPr>
            <a:xfrm>
              <a:off x="75565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Freeform 92"/>
            <p:cNvSpPr/>
            <p:nvPr/>
          </p:nvSpPr>
          <p:spPr>
            <a:xfrm>
              <a:off x="8801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Freeform 93"/>
            <p:cNvSpPr/>
            <p:nvPr/>
          </p:nvSpPr>
          <p:spPr>
            <a:xfrm>
              <a:off x="7766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Freeform 95"/>
            <p:cNvSpPr/>
            <p:nvPr/>
          </p:nvSpPr>
          <p:spPr>
            <a:xfrm>
              <a:off x="7975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Freeform 96"/>
            <p:cNvSpPr/>
            <p:nvPr/>
          </p:nvSpPr>
          <p:spPr>
            <a:xfrm>
              <a:off x="8185150" y="-1274796"/>
              <a:ext cx="958850" cy="962025"/>
            </a:xfrm>
            <a:custGeom>
              <a:avLst/>
              <a:gdLst/>
              <a:ahLst/>
              <a:cxnLst>
                <a:cxn ang="0">
                  <a:pos x="70" y="606"/>
                </a:cxn>
                <a:cxn ang="0">
                  <a:pos x="604" y="72"/>
                </a:cxn>
                <a:cxn ang="0">
                  <a:pos x="604" y="0"/>
                </a:cxn>
                <a:cxn ang="0">
                  <a:pos x="0" y="604"/>
                </a:cxn>
                <a:cxn ang="0">
                  <a:pos x="70" y="606"/>
                </a:cxn>
              </a:cxnLst>
              <a:rect l="0" t="0" r="r" b="b"/>
              <a:pathLst>
                <a:path w="604" h="606">
                  <a:moveTo>
                    <a:pt x="70" y="606"/>
                  </a:moveTo>
                  <a:lnTo>
                    <a:pt x="604" y="72"/>
                  </a:lnTo>
                  <a:lnTo>
                    <a:pt x="604" y="0"/>
                  </a:lnTo>
                  <a:lnTo>
                    <a:pt x="0" y="604"/>
                  </a:lnTo>
                  <a:lnTo>
                    <a:pt x="70" y="606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Freeform 97"/>
            <p:cNvSpPr/>
            <p:nvPr/>
          </p:nvSpPr>
          <p:spPr>
            <a:xfrm>
              <a:off x="8394700" y="-1065246"/>
              <a:ext cx="749300" cy="752475"/>
            </a:xfrm>
            <a:custGeom>
              <a:avLst/>
              <a:gdLst/>
              <a:ahLst/>
              <a:cxnLst>
                <a:cxn ang="0">
                  <a:pos x="70" y="474"/>
                </a:cxn>
                <a:cxn ang="0">
                  <a:pos x="472" y="72"/>
                </a:cxn>
                <a:cxn ang="0">
                  <a:pos x="472" y="0"/>
                </a:cxn>
                <a:cxn ang="0">
                  <a:pos x="0" y="472"/>
                </a:cxn>
                <a:cxn ang="0">
                  <a:pos x="70" y="474"/>
                </a:cxn>
              </a:cxnLst>
              <a:rect l="0" t="0" r="r" b="b"/>
              <a:pathLst>
                <a:path w="472" h="474">
                  <a:moveTo>
                    <a:pt x="70" y="474"/>
                  </a:moveTo>
                  <a:lnTo>
                    <a:pt x="472" y="72"/>
                  </a:lnTo>
                  <a:lnTo>
                    <a:pt x="472" y="0"/>
                  </a:lnTo>
                  <a:lnTo>
                    <a:pt x="0" y="472"/>
                  </a:lnTo>
                  <a:lnTo>
                    <a:pt x="70" y="474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Freeform 98"/>
            <p:cNvSpPr/>
            <p:nvPr/>
          </p:nvSpPr>
          <p:spPr>
            <a:xfrm>
              <a:off x="8604250" y="-855696"/>
              <a:ext cx="539750" cy="542925"/>
            </a:xfrm>
            <a:custGeom>
              <a:avLst/>
              <a:gdLst/>
              <a:ahLst/>
              <a:cxnLst>
                <a:cxn ang="0">
                  <a:pos x="70" y="342"/>
                </a:cxn>
                <a:cxn ang="0">
                  <a:pos x="340" y="72"/>
                </a:cxn>
                <a:cxn ang="0">
                  <a:pos x="340" y="0"/>
                </a:cxn>
                <a:cxn ang="0">
                  <a:pos x="0" y="340"/>
                </a:cxn>
                <a:cxn ang="0">
                  <a:pos x="70" y="342"/>
                </a:cxn>
              </a:cxnLst>
              <a:rect l="0" t="0" r="r" b="b"/>
              <a:pathLst>
                <a:path w="340" h="342">
                  <a:moveTo>
                    <a:pt x="70" y="342"/>
                  </a:moveTo>
                  <a:lnTo>
                    <a:pt x="340" y="72"/>
                  </a:lnTo>
                  <a:lnTo>
                    <a:pt x="340" y="0"/>
                  </a:lnTo>
                  <a:lnTo>
                    <a:pt x="0" y="340"/>
                  </a:lnTo>
                  <a:lnTo>
                    <a:pt x="70" y="342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8" name="Freeform 99"/>
            <p:cNvSpPr/>
            <p:nvPr/>
          </p:nvSpPr>
          <p:spPr>
            <a:xfrm>
              <a:off x="8813800" y="-646146"/>
              <a:ext cx="330200" cy="333375"/>
            </a:xfrm>
            <a:custGeom>
              <a:avLst/>
              <a:gdLst/>
              <a:ahLst/>
              <a:cxnLst>
                <a:cxn ang="0">
                  <a:pos x="70" y="210"/>
                </a:cxn>
                <a:cxn ang="0">
                  <a:pos x="208" y="72"/>
                </a:cxn>
                <a:cxn ang="0">
                  <a:pos x="208" y="0"/>
                </a:cxn>
                <a:cxn ang="0">
                  <a:pos x="0" y="208"/>
                </a:cxn>
                <a:cxn ang="0">
                  <a:pos x="70" y="210"/>
                </a:cxn>
              </a:cxnLst>
              <a:rect l="0" t="0" r="r" b="b"/>
              <a:pathLst>
                <a:path w="208" h="210">
                  <a:moveTo>
                    <a:pt x="70" y="210"/>
                  </a:moveTo>
                  <a:lnTo>
                    <a:pt x="208" y="72"/>
                  </a:lnTo>
                  <a:lnTo>
                    <a:pt x="208" y="0"/>
                  </a:lnTo>
                  <a:lnTo>
                    <a:pt x="0" y="208"/>
                  </a:lnTo>
                  <a:lnTo>
                    <a:pt x="70" y="210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Freeform 100"/>
            <p:cNvSpPr/>
            <p:nvPr/>
          </p:nvSpPr>
          <p:spPr>
            <a:xfrm>
              <a:off x="9023350" y="-436596"/>
              <a:ext cx="120650" cy="123825"/>
            </a:xfrm>
            <a:custGeom>
              <a:avLst/>
              <a:gdLst/>
              <a:ahLst/>
              <a:cxnLst>
                <a:cxn ang="0">
                  <a:pos x="70" y="78"/>
                </a:cxn>
                <a:cxn ang="0">
                  <a:pos x="76" y="72"/>
                </a:cxn>
                <a:cxn ang="0">
                  <a:pos x="76" y="0"/>
                </a:cxn>
                <a:cxn ang="0">
                  <a:pos x="0" y="76"/>
                </a:cxn>
                <a:cxn ang="0">
                  <a:pos x="70" y="78"/>
                </a:cxn>
              </a:cxnLst>
              <a:rect l="0" t="0" r="r" b="b"/>
              <a:pathLst>
                <a:path w="76" h="78">
                  <a:moveTo>
                    <a:pt x="70" y="78"/>
                  </a:moveTo>
                  <a:lnTo>
                    <a:pt x="76" y="72"/>
                  </a:lnTo>
                  <a:lnTo>
                    <a:pt x="76" y="0"/>
                  </a:lnTo>
                  <a:lnTo>
                    <a:pt x="0" y="76"/>
                  </a:lnTo>
                  <a:lnTo>
                    <a:pt x="70" y="78"/>
                  </a:lnTo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00" name="직사각형 99"/>
          <p:cNvSpPr/>
          <p:nvPr/>
        </p:nvSpPr>
        <p:spPr>
          <a:xfrm flipH="1">
            <a:off x="0" y="1928802"/>
            <a:ext cx="1285852" cy="492919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grpSp>
        <p:nvGrpSpPr>
          <p:cNvPr id="101" name="그룹 100"/>
          <p:cNvGrpSpPr/>
          <p:nvPr/>
        </p:nvGrpSpPr>
        <p:grpSpPr>
          <a:xfrm>
            <a:off x="0" y="285728"/>
            <a:ext cx="9144000" cy="1651237"/>
            <a:chOff x="0" y="576705"/>
            <a:chExt cx="9144000" cy="1651237"/>
          </a:xfrm>
        </p:grpSpPr>
        <p:sp>
          <p:nvSpPr>
            <p:cNvPr id="102" name="직사각형 101"/>
            <p:cNvSpPr/>
            <p:nvPr/>
          </p:nvSpPr>
          <p:spPr>
            <a:xfrm flipH="1">
              <a:off x="0" y="576705"/>
              <a:ext cx="1285852" cy="1651237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cxnSp>
          <p:nvCxnSpPr>
            <p:cNvPr id="103" name="직선 연결선 102"/>
            <p:cNvCxnSpPr/>
            <p:nvPr/>
          </p:nvCxnSpPr>
          <p:spPr>
            <a:xfrm flipH="1" flipV="1">
              <a:off x="0" y="600051"/>
              <a:ext cx="9144000" cy="1588"/>
            </a:xfrm>
            <a:prstGeom prst="line">
              <a:avLst/>
            </a:prstGeom>
            <a:ln w="571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4" name="그룹 103"/>
          <p:cNvGrpSpPr/>
          <p:nvPr/>
        </p:nvGrpSpPr>
        <p:grpSpPr>
          <a:xfrm>
            <a:off x="0" y="-1"/>
            <a:ext cx="9143999" cy="285729"/>
            <a:chOff x="0" y="-1"/>
            <a:chExt cx="9143999" cy="571480"/>
          </a:xfrm>
        </p:grpSpPr>
        <p:sp>
          <p:nvSpPr>
            <p:cNvPr id="105" name="직사각형 104"/>
            <p:cNvSpPr/>
            <p:nvPr/>
          </p:nvSpPr>
          <p:spPr>
            <a:xfrm flipH="1">
              <a:off x="0" y="-1"/>
              <a:ext cx="9143999" cy="571480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50000"/>
                    <a:lumOff val="50000"/>
                  </a:schemeClr>
                </a:gs>
                <a:gs pos="50000">
                  <a:schemeClr val="tx1">
                    <a:lumMod val="25000"/>
                    <a:lumOff val="75000"/>
                  </a:schemeClr>
                </a:gs>
                <a:gs pos="100000">
                  <a:schemeClr val="tx1">
                    <a:lumMod val="50000"/>
                    <a:lumOff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06" name="직사각형 105"/>
            <p:cNvSpPr/>
            <p:nvPr/>
          </p:nvSpPr>
          <p:spPr>
            <a:xfrm flipH="1">
              <a:off x="0" y="-1"/>
              <a:ext cx="1271451" cy="571480"/>
            </a:xfrm>
            <a:prstGeom prst="rect">
              <a:avLst/>
            </a:prstGeom>
            <a:solidFill>
              <a:schemeClr val="tx1">
                <a:lumMod val="10000"/>
                <a:lumOff val="90000"/>
                <a:alpha val="2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07" name="제목 1"/>
          <p:cNvSpPr>
            <a:spLocks noGrp="1"/>
          </p:cNvSpPr>
          <p:nvPr>
            <p:ph type="title"/>
          </p:nvPr>
        </p:nvSpPr>
        <p:spPr>
          <a:xfrm>
            <a:off x="1643042" y="3643303"/>
            <a:ext cx="6931670" cy="928705"/>
          </a:xfrm>
        </p:spPr>
        <p:txBody>
          <a:bodyPr anchor="t"/>
          <a:lstStyle>
            <a:lvl1pPr algn="r">
              <a:defRPr sz="4400" b="0" cap="all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8" name="텍스트 개체 틀 2"/>
          <p:cNvSpPr>
            <a:spLocks noGrp="1"/>
          </p:cNvSpPr>
          <p:nvPr>
            <p:ph type="body" idx="1"/>
          </p:nvPr>
        </p:nvSpPr>
        <p:spPr>
          <a:xfrm>
            <a:off x="1643043" y="3214686"/>
            <a:ext cx="6858048" cy="428617"/>
          </a:xfrm>
        </p:spPr>
        <p:txBody>
          <a:bodyPr anchor="b">
            <a:noAutofit/>
          </a:bodyPr>
          <a:lstStyle>
            <a:lvl1pPr marL="0" indent="0" algn="r">
              <a:buNone/>
              <a:defRPr sz="2400">
                <a:solidFill>
                  <a:schemeClr val="bg2">
                    <a:lumMod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D8D85-D8F1-41B9-A412-4CA7948E60E2}" type="datetimeFigureOut">
              <a:rPr lang="ko-KR" altLang="en-US"/>
              <a:pPr/>
              <a:t>2015-06-02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97BFC-7AC6-48EA-B128-E54479BD4B7D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 2개" type="twoObj" preserve="1">
  <p:cSld name="제목 및 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33374" y="1314450"/>
            <a:ext cx="4157693" cy="49625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buClr>
                <a:schemeClr val="bg2">
                  <a:lumMod val="25000"/>
                </a:schemeClr>
              </a:buClr>
              <a:defRPr sz="1600">
                <a:solidFill>
                  <a:schemeClr val="bg2">
                    <a:lumMod val="25000"/>
                  </a:schemeClr>
                </a:solidFill>
              </a:defRPr>
            </a:lvl6pPr>
            <a:lvl7pPr>
              <a:buClr>
                <a:schemeClr val="bg2">
                  <a:lumMod val="25000"/>
                </a:schemeClr>
              </a:buClr>
              <a:defRPr sz="1600">
                <a:solidFill>
                  <a:schemeClr val="bg2">
                    <a:lumMod val="25000"/>
                  </a:schemeClr>
                </a:solidFill>
              </a:defRPr>
            </a:lvl7pPr>
            <a:lvl8pPr>
              <a:buClr>
                <a:schemeClr val="bg2">
                  <a:lumMod val="25000"/>
                </a:schemeClr>
              </a:buClr>
              <a:defRPr sz="1600">
                <a:solidFill>
                  <a:schemeClr val="bg2">
                    <a:lumMod val="25000"/>
                  </a:schemeClr>
                </a:solidFill>
              </a:defRPr>
            </a:lvl8pPr>
            <a:lvl9pPr>
              <a:buClr>
                <a:schemeClr val="bg2">
                  <a:lumMod val="25000"/>
                </a:schemeClr>
              </a:buClr>
              <a:defRPr sz="1600">
                <a:solidFill>
                  <a:schemeClr val="bg2">
                    <a:lumMod val="2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altLang="ko-KR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52932" y="1314450"/>
            <a:ext cx="4157693" cy="49625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buClr>
                <a:schemeClr val="bg2">
                  <a:lumMod val="25000"/>
                </a:schemeClr>
              </a:buClr>
              <a:defRPr sz="1600">
                <a:solidFill>
                  <a:schemeClr val="bg2">
                    <a:lumMod val="25000"/>
                  </a:schemeClr>
                </a:solidFill>
              </a:defRPr>
            </a:lvl6pPr>
            <a:lvl7pPr>
              <a:buClr>
                <a:schemeClr val="bg2">
                  <a:lumMod val="25000"/>
                </a:schemeClr>
              </a:buClr>
              <a:defRPr sz="1600">
                <a:solidFill>
                  <a:schemeClr val="bg2">
                    <a:lumMod val="25000"/>
                  </a:schemeClr>
                </a:solidFill>
              </a:defRPr>
            </a:lvl7pPr>
            <a:lvl8pPr>
              <a:buClr>
                <a:schemeClr val="bg2">
                  <a:lumMod val="25000"/>
                </a:schemeClr>
              </a:buClr>
              <a:defRPr sz="1600">
                <a:solidFill>
                  <a:schemeClr val="bg2">
                    <a:lumMod val="25000"/>
                  </a:schemeClr>
                </a:solidFill>
              </a:defRPr>
            </a:lvl8pPr>
            <a:lvl9pPr>
              <a:buClr>
                <a:schemeClr val="bg2">
                  <a:lumMod val="25000"/>
                </a:schemeClr>
              </a:buClr>
              <a:defRPr sz="1600">
                <a:solidFill>
                  <a:schemeClr val="bg2">
                    <a:lumMod val="2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/>
              <a:pPr/>
              <a:t>2015-06-02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만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/>
              <a:pPr/>
              <a:t>2015-06-02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표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6" name="표 개체 틀 2"/>
          <p:cNvSpPr>
            <a:spLocks noGrp="1" noTextEdit="1"/>
          </p:cNvSpPr>
          <p:nvPr>
            <p:ph type="tbl" sz="quarter" idx="13"/>
          </p:nvPr>
        </p:nvSpPr>
        <p:spPr>
          <a:xfrm>
            <a:off x="333375" y="1323134"/>
            <a:ext cx="8477250" cy="4953841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ko-KR" altLang="en-US"/>
              <a:t>표를 추가하려면 아이콘을 클릭하십시오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/>
              <a:pPr/>
              <a:t>2015-06-02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 4개" type="fourObj" preserve="1">
  <p:cSld name="제목 및 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6" name="내용 개체 틀 2"/>
          <p:cNvSpPr>
            <a:spLocks noGrp="1"/>
          </p:cNvSpPr>
          <p:nvPr>
            <p:ph sz="quarter" idx="1"/>
          </p:nvPr>
        </p:nvSpPr>
        <p:spPr>
          <a:xfrm>
            <a:off x="333375" y="1313963"/>
            <a:ext cx="4162425" cy="2338876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내용 개체 틀 3"/>
          <p:cNvSpPr>
            <a:spLocks noGrp="1"/>
          </p:cNvSpPr>
          <p:nvPr>
            <p:ph sz="quarter" idx="2"/>
          </p:nvPr>
        </p:nvSpPr>
        <p:spPr>
          <a:xfrm>
            <a:off x="4648199" y="1313963"/>
            <a:ext cx="4162425" cy="2338876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8" name="내용 개체 틀 4"/>
          <p:cNvSpPr>
            <a:spLocks noGrp="1"/>
          </p:cNvSpPr>
          <p:nvPr>
            <p:ph sz="quarter" idx="3"/>
          </p:nvPr>
        </p:nvSpPr>
        <p:spPr>
          <a:xfrm>
            <a:off x="332203" y="3938099"/>
            <a:ext cx="4162425" cy="2338876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9" name="내용 개체 틀 5"/>
          <p:cNvSpPr>
            <a:spLocks noGrp="1"/>
          </p:cNvSpPr>
          <p:nvPr>
            <p:ph sz="quarter" idx="4"/>
          </p:nvPr>
        </p:nvSpPr>
        <p:spPr>
          <a:xfrm>
            <a:off x="4647027" y="3938099"/>
            <a:ext cx="4162425" cy="2338876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7A7C4-C82A-4D21-9AB0-F0C5A1D3EF09}" type="datetimeFigureOut">
              <a:rPr lang="ko-KR" altLang="en-US"/>
              <a:pPr/>
              <a:t>2015-06-02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그림 및 설명" type="picTx" preserve="1">
  <p:cSld name="그림 및 설명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234"/>
          <p:cNvGrpSpPr/>
          <p:nvPr/>
        </p:nvGrpSpPr>
        <p:grpSpPr>
          <a:xfrm>
            <a:off x="0" y="5286367"/>
            <a:ext cx="9144000" cy="1571633"/>
            <a:chOff x="0" y="-1357346"/>
            <a:chExt cx="9144000" cy="1044575"/>
          </a:xfrm>
          <a:solidFill>
            <a:schemeClr val="tx2">
              <a:lumMod val="20000"/>
              <a:lumOff val="80000"/>
              <a:alpha val="49000"/>
            </a:schemeClr>
          </a:solidFill>
        </p:grpSpPr>
        <p:sp>
          <p:nvSpPr>
            <p:cNvPr id="9" name="Freeform 8"/>
            <p:cNvSpPr/>
            <p:nvPr/>
          </p:nvSpPr>
          <p:spPr>
            <a:xfrm>
              <a:off x="63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0" y="-1350996"/>
              <a:ext cx="120650" cy="120650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4"/>
                </a:cxn>
                <a:cxn ang="0">
                  <a:pos x="0" y="76"/>
                </a:cxn>
                <a:cxn ang="0">
                  <a:pos x="76" y="0"/>
                </a:cxn>
                <a:cxn ang="0">
                  <a:pos x="4" y="0"/>
                </a:cxn>
              </a:cxnLst>
              <a:rect l="0" t="0" r="r" b="b"/>
              <a:pathLst>
                <a:path w="76" h="76">
                  <a:moveTo>
                    <a:pt x="4" y="0"/>
                  </a:moveTo>
                  <a:lnTo>
                    <a:pt x="0" y="4"/>
                  </a:lnTo>
                  <a:lnTo>
                    <a:pt x="0" y="76"/>
                  </a:lnTo>
                  <a:lnTo>
                    <a:pt x="76" y="0"/>
                  </a:lnTo>
                  <a:lnTo>
                    <a:pt x="4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215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0" y="-1350996"/>
              <a:ext cx="330200" cy="330200"/>
            </a:xfrm>
            <a:custGeom>
              <a:avLst/>
              <a:gdLst/>
              <a:ahLst/>
              <a:cxnLst>
                <a:cxn ang="0">
                  <a:pos x="136" y="0"/>
                </a:cxn>
                <a:cxn ang="0">
                  <a:pos x="0" y="136"/>
                </a:cxn>
                <a:cxn ang="0">
                  <a:pos x="0" y="208"/>
                </a:cxn>
                <a:cxn ang="0">
                  <a:pos x="208" y="0"/>
                </a:cxn>
                <a:cxn ang="0">
                  <a:pos x="136" y="0"/>
                </a:cxn>
              </a:cxnLst>
              <a:rect l="0" t="0" r="r" b="b"/>
              <a:pathLst>
                <a:path w="208" h="208">
                  <a:moveTo>
                    <a:pt x="136" y="0"/>
                  </a:moveTo>
                  <a:lnTo>
                    <a:pt x="0" y="136"/>
                  </a:lnTo>
                  <a:lnTo>
                    <a:pt x="0" y="208"/>
                  </a:lnTo>
                  <a:lnTo>
                    <a:pt x="208" y="0"/>
                  </a:lnTo>
                  <a:lnTo>
                    <a:pt x="136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425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0" y="-1350996"/>
              <a:ext cx="539750" cy="539750"/>
            </a:xfrm>
            <a:custGeom>
              <a:avLst/>
              <a:gdLst/>
              <a:ahLst/>
              <a:cxnLst>
                <a:cxn ang="0">
                  <a:pos x="268" y="0"/>
                </a:cxn>
                <a:cxn ang="0">
                  <a:pos x="0" y="268"/>
                </a:cxn>
                <a:cxn ang="0">
                  <a:pos x="0" y="340"/>
                </a:cxn>
                <a:cxn ang="0">
                  <a:pos x="340" y="0"/>
                </a:cxn>
                <a:cxn ang="0">
                  <a:pos x="268" y="0"/>
                </a:cxn>
              </a:cxnLst>
              <a:rect l="0" t="0" r="r" b="b"/>
              <a:pathLst>
                <a:path w="340" h="340">
                  <a:moveTo>
                    <a:pt x="268" y="0"/>
                  </a:moveTo>
                  <a:lnTo>
                    <a:pt x="0" y="268"/>
                  </a:lnTo>
                  <a:lnTo>
                    <a:pt x="0" y="340"/>
                  </a:lnTo>
                  <a:lnTo>
                    <a:pt x="340" y="0"/>
                  </a:lnTo>
                  <a:lnTo>
                    <a:pt x="268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635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0" y="-1350996"/>
              <a:ext cx="749300" cy="749300"/>
            </a:xfrm>
            <a:custGeom>
              <a:avLst/>
              <a:gdLst/>
              <a:ahLst/>
              <a:cxnLst>
                <a:cxn ang="0">
                  <a:pos x="400" y="0"/>
                </a:cxn>
                <a:cxn ang="0">
                  <a:pos x="0" y="400"/>
                </a:cxn>
                <a:cxn ang="0">
                  <a:pos x="0" y="472"/>
                </a:cxn>
                <a:cxn ang="0">
                  <a:pos x="472" y="0"/>
                </a:cxn>
                <a:cxn ang="0">
                  <a:pos x="400" y="0"/>
                </a:cxn>
              </a:cxnLst>
              <a:rect l="0" t="0" r="r" b="b"/>
              <a:pathLst>
                <a:path w="472" h="472">
                  <a:moveTo>
                    <a:pt x="400" y="0"/>
                  </a:moveTo>
                  <a:lnTo>
                    <a:pt x="0" y="400"/>
                  </a:lnTo>
                  <a:lnTo>
                    <a:pt x="0" y="472"/>
                  </a:lnTo>
                  <a:lnTo>
                    <a:pt x="472" y="0"/>
                  </a:lnTo>
                  <a:lnTo>
                    <a:pt x="400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Freeform 16"/>
            <p:cNvSpPr/>
            <p:nvPr/>
          </p:nvSpPr>
          <p:spPr>
            <a:xfrm>
              <a:off x="844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Freeform 17"/>
            <p:cNvSpPr/>
            <p:nvPr/>
          </p:nvSpPr>
          <p:spPr>
            <a:xfrm>
              <a:off x="0" y="-1350996"/>
              <a:ext cx="958850" cy="958850"/>
            </a:xfrm>
            <a:custGeom>
              <a:avLst/>
              <a:gdLst/>
              <a:ahLst/>
              <a:cxnLst>
                <a:cxn ang="0">
                  <a:pos x="532" y="0"/>
                </a:cxn>
                <a:cxn ang="0">
                  <a:pos x="0" y="532"/>
                </a:cxn>
                <a:cxn ang="0">
                  <a:pos x="0" y="604"/>
                </a:cxn>
                <a:cxn ang="0">
                  <a:pos x="604" y="0"/>
                </a:cxn>
                <a:cxn ang="0">
                  <a:pos x="532" y="0"/>
                </a:cxn>
              </a:cxnLst>
              <a:rect l="0" t="0" r="r" b="b"/>
              <a:pathLst>
                <a:path w="604" h="604">
                  <a:moveTo>
                    <a:pt x="532" y="0"/>
                  </a:moveTo>
                  <a:lnTo>
                    <a:pt x="0" y="532"/>
                  </a:lnTo>
                  <a:lnTo>
                    <a:pt x="0" y="604"/>
                  </a:lnTo>
                  <a:lnTo>
                    <a:pt x="604" y="0"/>
                  </a:lnTo>
                  <a:lnTo>
                    <a:pt x="532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Freeform 18"/>
            <p:cNvSpPr/>
            <p:nvPr/>
          </p:nvSpPr>
          <p:spPr>
            <a:xfrm>
              <a:off x="1054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19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12636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228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14732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4381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16827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Freeform 25"/>
            <p:cNvSpPr/>
            <p:nvPr/>
          </p:nvSpPr>
          <p:spPr>
            <a:xfrm>
              <a:off x="6477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Freeform 26"/>
            <p:cNvSpPr/>
            <p:nvPr/>
          </p:nvSpPr>
          <p:spPr>
            <a:xfrm>
              <a:off x="18923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8572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Freeform 28"/>
            <p:cNvSpPr/>
            <p:nvPr/>
          </p:nvSpPr>
          <p:spPr>
            <a:xfrm>
              <a:off x="21018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10668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Freeform 30"/>
            <p:cNvSpPr/>
            <p:nvPr/>
          </p:nvSpPr>
          <p:spPr>
            <a:xfrm>
              <a:off x="23114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Freeform 31"/>
            <p:cNvSpPr/>
            <p:nvPr/>
          </p:nvSpPr>
          <p:spPr>
            <a:xfrm>
              <a:off x="12763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Freeform 32"/>
            <p:cNvSpPr/>
            <p:nvPr/>
          </p:nvSpPr>
          <p:spPr>
            <a:xfrm>
              <a:off x="25209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Freeform 33"/>
            <p:cNvSpPr/>
            <p:nvPr/>
          </p:nvSpPr>
          <p:spPr>
            <a:xfrm>
              <a:off x="14859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Freeform 34"/>
            <p:cNvSpPr/>
            <p:nvPr/>
          </p:nvSpPr>
          <p:spPr>
            <a:xfrm>
              <a:off x="27305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Freeform 35"/>
            <p:cNvSpPr/>
            <p:nvPr/>
          </p:nvSpPr>
          <p:spPr>
            <a:xfrm>
              <a:off x="16954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Freeform 36"/>
            <p:cNvSpPr/>
            <p:nvPr/>
          </p:nvSpPr>
          <p:spPr>
            <a:xfrm>
              <a:off x="29400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Freeform 37"/>
            <p:cNvSpPr/>
            <p:nvPr/>
          </p:nvSpPr>
          <p:spPr>
            <a:xfrm>
              <a:off x="19050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Freeform 38"/>
            <p:cNvSpPr/>
            <p:nvPr/>
          </p:nvSpPr>
          <p:spPr>
            <a:xfrm>
              <a:off x="31496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Freeform 39"/>
            <p:cNvSpPr/>
            <p:nvPr/>
          </p:nvSpPr>
          <p:spPr>
            <a:xfrm>
              <a:off x="21145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33591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23241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3" name="Freeform 42"/>
            <p:cNvSpPr/>
            <p:nvPr/>
          </p:nvSpPr>
          <p:spPr>
            <a:xfrm>
              <a:off x="35687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Freeform 43"/>
            <p:cNvSpPr/>
            <p:nvPr/>
          </p:nvSpPr>
          <p:spPr>
            <a:xfrm>
              <a:off x="25336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37782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27432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39878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29527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41973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31623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4406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33718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Freeform 52"/>
            <p:cNvSpPr/>
            <p:nvPr/>
          </p:nvSpPr>
          <p:spPr>
            <a:xfrm>
              <a:off x="4616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Freeform 53"/>
            <p:cNvSpPr/>
            <p:nvPr/>
          </p:nvSpPr>
          <p:spPr>
            <a:xfrm>
              <a:off x="35814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5" name="Freeform 54"/>
            <p:cNvSpPr/>
            <p:nvPr/>
          </p:nvSpPr>
          <p:spPr>
            <a:xfrm>
              <a:off x="4826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6" name="Freeform 55"/>
            <p:cNvSpPr/>
            <p:nvPr/>
          </p:nvSpPr>
          <p:spPr>
            <a:xfrm>
              <a:off x="37909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Freeform 56"/>
            <p:cNvSpPr/>
            <p:nvPr/>
          </p:nvSpPr>
          <p:spPr>
            <a:xfrm>
              <a:off x="5035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8" name="Freeform 57"/>
            <p:cNvSpPr/>
            <p:nvPr/>
          </p:nvSpPr>
          <p:spPr>
            <a:xfrm>
              <a:off x="40005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9" name="Freeform 58"/>
            <p:cNvSpPr/>
            <p:nvPr/>
          </p:nvSpPr>
          <p:spPr>
            <a:xfrm>
              <a:off x="5245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0" name="Freeform 59"/>
            <p:cNvSpPr/>
            <p:nvPr/>
          </p:nvSpPr>
          <p:spPr>
            <a:xfrm>
              <a:off x="4210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Freeform 60"/>
            <p:cNvSpPr/>
            <p:nvPr/>
          </p:nvSpPr>
          <p:spPr>
            <a:xfrm>
              <a:off x="54546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Freeform 61"/>
            <p:cNvSpPr/>
            <p:nvPr/>
          </p:nvSpPr>
          <p:spPr>
            <a:xfrm>
              <a:off x="4419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Freeform 62"/>
            <p:cNvSpPr/>
            <p:nvPr/>
          </p:nvSpPr>
          <p:spPr>
            <a:xfrm>
              <a:off x="56642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Freeform 63"/>
            <p:cNvSpPr/>
            <p:nvPr/>
          </p:nvSpPr>
          <p:spPr>
            <a:xfrm>
              <a:off x="46291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Freeform 64"/>
            <p:cNvSpPr/>
            <p:nvPr/>
          </p:nvSpPr>
          <p:spPr>
            <a:xfrm>
              <a:off x="58737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Freeform 65"/>
            <p:cNvSpPr/>
            <p:nvPr/>
          </p:nvSpPr>
          <p:spPr>
            <a:xfrm>
              <a:off x="48387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Freeform 66"/>
            <p:cNvSpPr/>
            <p:nvPr/>
          </p:nvSpPr>
          <p:spPr>
            <a:xfrm>
              <a:off x="60833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Freeform 67"/>
            <p:cNvSpPr/>
            <p:nvPr/>
          </p:nvSpPr>
          <p:spPr>
            <a:xfrm>
              <a:off x="50482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Freeform 68"/>
            <p:cNvSpPr/>
            <p:nvPr/>
          </p:nvSpPr>
          <p:spPr>
            <a:xfrm>
              <a:off x="62928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Freeform 69"/>
            <p:cNvSpPr/>
            <p:nvPr/>
          </p:nvSpPr>
          <p:spPr>
            <a:xfrm>
              <a:off x="52578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Freeform 70"/>
            <p:cNvSpPr/>
            <p:nvPr/>
          </p:nvSpPr>
          <p:spPr>
            <a:xfrm>
              <a:off x="65024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Freeform 71"/>
            <p:cNvSpPr/>
            <p:nvPr/>
          </p:nvSpPr>
          <p:spPr>
            <a:xfrm>
              <a:off x="54673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Freeform 72"/>
            <p:cNvSpPr/>
            <p:nvPr/>
          </p:nvSpPr>
          <p:spPr>
            <a:xfrm>
              <a:off x="67119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Freeform 73"/>
            <p:cNvSpPr/>
            <p:nvPr/>
          </p:nvSpPr>
          <p:spPr>
            <a:xfrm>
              <a:off x="56769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Freeform 74"/>
            <p:cNvSpPr/>
            <p:nvPr/>
          </p:nvSpPr>
          <p:spPr>
            <a:xfrm>
              <a:off x="69215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Freeform 75"/>
            <p:cNvSpPr/>
            <p:nvPr/>
          </p:nvSpPr>
          <p:spPr>
            <a:xfrm>
              <a:off x="58864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Freeform 76"/>
            <p:cNvSpPr/>
            <p:nvPr/>
          </p:nvSpPr>
          <p:spPr>
            <a:xfrm>
              <a:off x="71310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Freeform 77"/>
            <p:cNvSpPr/>
            <p:nvPr/>
          </p:nvSpPr>
          <p:spPr>
            <a:xfrm>
              <a:off x="60960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Freeform 78"/>
            <p:cNvSpPr/>
            <p:nvPr/>
          </p:nvSpPr>
          <p:spPr>
            <a:xfrm>
              <a:off x="73406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Freeform 79"/>
            <p:cNvSpPr/>
            <p:nvPr/>
          </p:nvSpPr>
          <p:spPr>
            <a:xfrm>
              <a:off x="63055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Freeform 80"/>
            <p:cNvSpPr/>
            <p:nvPr/>
          </p:nvSpPr>
          <p:spPr>
            <a:xfrm>
              <a:off x="75501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Freeform 81"/>
            <p:cNvSpPr/>
            <p:nvPr/>
          </p:nvSpPr>
          <p:spPr>
            <a:xfrm>
              <a:off x="65151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Freeform 82"/>
            <p:cNvSpPr/>
            <p:nvPr/>
          </p:nvSpPr>
          <p:spPr>
            <a:xfrm>
              <a:off x="77597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Freeform 83"/>
            <p:cNvSpPr/>
            <p:nvPr/>
          </p:nvSpPr>
          <p:spPr>
            <a:xfrm>
              <a:off x="67246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Freeform 84"/>
            <p:cNvSpPr/>
            <p:nvPr/>
          </p:nvSpPr>
          <p:spPr>
            <a:xfrm>
              <a:off x="7962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Freeform 85"/>
            <p:cNvSpPr/>
            <p:nvPr/>
          </p:nvSpPr>
          <p:spPr>
            <a:xfrm>
              <a:off x="69278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Freeform 86"/>
            <p:cNvSpPr/>
            <p:nvPr/>
          </p:nvSpPr>
          <p:spPr>
            <a:xfrm>
              <a:off x="8172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Freeform 87"/>
            <p:cNvSpPr/>
            <p:nvPr/>
          </p:nvSpPr>
          <p:spPr>
            <a:xfrm>
              <a:off x="71374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Freeform 88"/>
            <p:cNvSpPr/>
            <p:nvPr/>
          </p:nvSpPr>
          <p:spPr>
            <a:xfrm>
              <a:off x="8382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Freeform 89"/>
            <p:cNvSpPr/>
            <p:nvPr/>
          </p:nvSpPr>
          <p:spPr>
            <a:xfrm>
              <a:off x="73469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Freeform 90"/>
            <p:cNvSpPr/>
            <p:nvPr/>
          </p:nvSpPr>
          <p:spPr>
            <a:xfrm>
              <a:off x="8591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Freeform 91"/>
            <p:cNvSpPr/>
            <p:nvPr/>
          </p:nvSpPr>
          <p:spPr>
            <a:xfrm>
              <a:off x="75565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Freeform 92"/>
            <p:cNvSpPr/>
            <p:nvPr/>
          </p:nvSpPr>
          <p:spPr>
            <a:xfrm>
              <a:off x="8801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Freeform 93"/>
            <p:cNvSpPr/>
            <p:nvPr/>
          </p:nvSpPr>
          <p:spPr>
            <a:xfrm>
              <a:off x="7766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Freeform 95"/>
            <p:cNvSpPr/>
            <p:nvPr/>
          </p:nvSpPr>
          <p:spPr>
            <a:xfrm>
              <a:off x="7975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Freeform 96"/>
            <p:cNvSpPr/>
            <p:nvPr/>
          </p:nvSpPr>
          <p:spPr>
            <a:xfrm>
              <a:off x="8185150" y="-1274796"/>
              <a:ext cx="958850" cy="962025"/>
            </a:xfrm>
            <a:custGeom>
              <a:avLst/>
              <a:gdLst/>
              <a:ahLst/>
              <a:cxnLst>
                <a:cxn ang="0">
                  <a:pos x="70" y="606"/>
                </a:cxn>
                <a:cxn ang="0">
                  <a:pos x="604" y="72"/>
                </a:cxn>
                <a:cxn ang="0">
                  <a:pos x="604" y="0"/>
                </a:cxn>
                <a:cxn ang="0">
                  <a:pos x="0" y="604"/>
                </a:cxn>
                <a:cxn ang="0">
                  <a:pos x="70" y="606"/>
                </a:cxn>
              </a:cxnLst>
              <a:rect l="0" t="0" r="r" b="b"/>
              <a:pathLst>
                <a:path w="604" h="606">
                  <a:moveTo>
                    <a:pt x="70" y="606"/>
                  </a:moveTo>
                  <a:lnTo>
                    <a:pt x="604" y="72"/>
                  </a:lnTo>
                  <a:lnTo>
                    <a:pt x="604" y="0"/>
                  </a:lnTo>
                  <a:lnTo>
                    <a:pt x="0" y="604"/>
                  </a:lnTo>
                  <a:lnTo>
                    <a:pt x="70" y="606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7" name="Freeform 97"/>
            <p:cNvSpPr/>
            <p:nvPr/>
          </p:nvSpPr>
          <p:spPr>
            <a:xfrm>
              <a:off x="8394700" y="-1065246"/>
              <a:ext cx="749300" cy="752475"/>
            </a:xfrm>
            <a:custGeom>
              <a:avLst/>
              <a:gdLst/>
              <a:ahLst/>
              <a:cxnLst>
                <a:cxn ang="0">
                  <a:pos x="70" y="474"/>
                </a:cxn>
                <a:cxn ang="0">
                  <a:pos x="472" y="72"/>
                </a:cxn>
                <a:cxn ang="0">
                  <a:pos x="472" y="0"/>
                </a:cxn>
                <a:cxn ang="0">
                  <a:pos x="0" y="472"/>
                </a:cxn>
                <a:cxn ang="0">
                  <a:pos x="70" y="474"/>
                </a:cxn>
              </a:cxnLst>
              <a:rect l="0" t="0" r="r" b="b"/>
              <a:pathLst>
                <a:path w="472" h="474">
                  <a:moveTo>
                    <a:pt x="70" y="474"/>
                  </a:moveTo>
                  <a:lnTo>
                    <a:pt x="472" y="72"/>
                  </a:lnTo>
                  <a:lnTo>
                    <a:pt x="472" y="0"/>
                  </a:lnTo>
                  <a:lnTo>
                    <a:pt x="0" y="472"/>
                  </a:lnTo>
                  <a:lnTo>
                    <a:pt x="70" y="47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8" name="Freeform 98"/>
            <p:cNvSpPr/>
            <p:nvPr/>
          </p:nvSpPr>
          <p:spPr>
            <a:xfrm>
              <a:off x="8604250" y="-855696"/>
              <a:ext cx="539750" cy="542925"/>
            </a:xfrm>
            <a:custGeom>
              <a:avLst/>
              <a:gdLst/>
              <a:ahLst/>
              <a:cxnLst>
                <a:cxn ang="0">
                  <a:pos x="70" y="342"/>
                </a:cxn>
                <a:cxn ang="0">
                  <a:pos x="340" y="72"/>
                </a:cxn>
                <a:cxn ang="0">
                  <a:pos x="340" y="0"/>
                </a:cxn>
                <a:cxn ang="0">
                  <a:pos x="0" y="340"/>
                </a:cxn>
                <a:cxn ang="0">
                  <a:pos x="70" y="342"/>
                </a:cxn>
              </a:cxnLst>
              <a:rect l="0" t="0" r="r" b="b"/>
              <a:pathLst>
                <a:path w="340" h="342">
                  <a:moveTo>
                    <a:pt x="70" y="342"/>
                  </a:moveTo>
                  <a:lnTo>
                    <a:pt x="340" y="72"/>
                  </a:lnTo>
                  <a:lnTo>
                    <a:pt x="340" y="0"/>
                  </a:lnTo>
                  <a:lnTo>
                    <a:pt x="0" y="340"/>
                  </a:lnTo>
                  <a:lnTo>
                    <a:pt x="70" y="34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9" name="Freeform 99"/>
            <p:cNvSpPr/>
            <p:nvPr/>
          </p:nvSpPr>
          <p:spPr>
            <a:xfrm>
              <a:off x="8813800" y="-646146"/>
              <a:ext cx="330200" cy="333375"/>
            </a:xfrm>
            <a:custGeom>
              <a:avLst/>
              <a:gdLst/>
              <a:ahLst/>
              <a:cxnLst>
                <a:cxn ang="0">
                  <a:pos x="70" y="210"/>
                </a:cxn>
                <a:cxn ang="0">
                  <a:pos x="208" y="72"/>
                </a:cxn>
                <a:cxn ang="0">
                  <a:pos x="208" y="0"/>
                </a:cxn>
                <a:cxn ang="0">
                  <a:pos x="0" y="208"/>
                </a:cxn>
                <a:cxn ang="0">
                  <a:pos x="70" y="210"/>
                </a:cxn>
              </a:cxnLst>
              <a:rect l="0" t="0" r="r" b="b"/>
              <a:pathLst>
                <a:path w="208" h="210">
                  <a:moveTo>
                    <a:pt x="70" y="210"/>
                  </a:moveTo>
                  <a:lnTo>
                    <a:pt x="208" y="72"/>
                  </a:lnTo>
                  <a:lnTo>
                    <a:pt x="208" y="0"/>
                  </a:lnTo>
                  <a:lnTo>
                    <a:pt x="0" y="208"/>
                  </a:lnTo>
                  <a:lnTo>
                    <a:pt x="70" y="21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00" name="Freeform 100"/>
            <p:cNvSpPr/>
            <p:nvPr/>
          </p:nvSpPr>
          <p:spPr>
            <a:xfrm>
              <a:off x="9023350" y="-436596"/>
              <a:ext cx="120650" cy="123825"/>
            </a:xfrm>
            <a:custGeom>
              <a:avLst/>
              <a:gdLst/>
              <a:ahLst/>
              <a:cxnLst>
                <a:cxn ang="0">
                  <a:pos x="70" y="78"/>
                </a:cxn>
                <a:cxn ang="0">
                  <a:pos x="76" y="72"/>
                </a:cxn>
                <a:cxn ang="0">
                  <a:pos x="76" y="0"/>
                </a:cxn>
                <a:cxn ang="0">
                  <a:pos x="0" y="76"/>
                </a:cxn>
                <a:cxn ang="0">
                  <a:pos x="70" y="78"/>
                </a:cxn>
              </a:cxnLst>
              <a:rect l="0" t="0" r="r" b="b"/>
              <a:pathLst>
                <a:path w="76" h="78">
                  <a:moveTo>
                    <a:pt x="70" y="78"/>
                  </a:moveTo>
                  <a:lnTo>
                    <a:pt x="76" y="72"/>
                  </a:lnTo>
                  <a:lnTo>
                    <a:pt x="76" y="0"/>
                  </a:lnTo>
                  <a:lnTo>
                    <a:pt x="0" y="76"/>
                  </a:lnTo>
                  <a:lnTo>
                    <a:pt x="70" y="78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01" name="직사각형 100"/>
          <p:cNvSpPr/>
          <p:nvPr/>
        </p:nvSpPr>
        <p:spPr>
          <a:xfrm rot="5400000">
            <a:off x="4506685" y="2220687"/>
            <a:ext cx="130630" cy="91440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50000">
                <a:schemeClr val="tx1">
                  <a:lumMod val="25000"/>
                  <a:lumOff val="7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02" name="직사각형 101"/>
          <p:cNvSpPr/>
          <p:nvPr/>
        </p:nvSpPr>
        <p:spPr>
          <a:xfrm rot="5400000">
            <a:off x="4506685" y="-4506684"/>
            <a:ext cx="130630" cy="9144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285852" y="500042"/>
            <a:ext cx="6510082" cy="566738"/>
          </a:xfrm>
        </p:spPr>
        <p:txBody>
          <a:bodyPr anchor="b"/>
          <a:lstStyle>
            <a:lvl1pPr algn="l">
              <a:defRPr sz="2000" b="0"/>
            </a:lvl1pPr>
          </a:lstStyle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 noTextEdit="1"/>
          </p:cNvSpPr>
          <p:nvPr>
            <p:ph type="pic" idx="1"/>
          </p:nvPr>
        </p:nvSpPr>
        <p:spPr>
          <a:xfrm>
            <a:off x="1285852" y="1071546"/>
            <a:ext cx="6510082" cy="4114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ko-KR" altLang="en-US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285852" y="5338782"/>
            <a:ext cx="6510082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103" name="날짜 개체 틀 3"/>
          <p:cNvSpPr>
            <a:spLocks noGrp="1"/>
          </p:cNvSpPr>
          <p:nvPr>
            <p:ph type="dt" sz="half" idx="10"/>
          </p:nvPr>
        </p:nvSpPr>
        <p:spPr>
          <a:xfrm>
            <a:off x="32385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8D7A7C4-C82A-4D21-9AB0-F0C5A1D3EF09}" type="datetimeFigureOut">
              <a:rPr lang="ko-KR" altLang="en-US"/>
              <a:pPr/>
              <a:t>2015-06-02</a:t>
            </a:fld>
            <a:endParaRPr lang="ko-KR" altLang="en-US"/>
          </a:p>
        </p:txBody>
      </p:sp>
      <p:sp>
        <p:nvSpPr>
          <p:cNvPr id="104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105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6675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분할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그룹 15"/>
          <p:cNvGrpSpPr/>
          <p:nvPr/>
        </p:nvGrpSpPr>
        <p:grpSpPr>
          <a:xfrm>
            <a:off x="0" y="0"/>
            <a:ext cx="9144000" cy="1044575"/>
            <a:chOff x="0" y="-1357346"/>
            <a:chExt cx="9144000" cy="1044575"/>
          </a:xfrm>
          <a:solidFill>
            <a:schemeClr val="tx2">
              <a:lumMod val="20000"/>
              <a:lumOff val="80000"/>
              <a:alpha val="52000"/>
            </a:schemeClr>
          </a:solidFill>
        </p:grpSpPr>
        <p:sp>
          <p:nvSpPr>
            <p:cNvPr id="17" name="Freeform 8"/>
            <p:cNvSpPr/>
            <p:nvPr/>
          </p:nvSpPr>
          <p:spPr>
            <a:xfrm>
              <a:off x="63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Freeform 9"/>
            <p:cNvSpPr/>
            <p:nvPr/>
          </p:nvSpPr>
          <p:spPr>
            <a:xfrm>
              <a:off x="0" y="-1350996"/>
              <a:ext cx="120650" cy="120650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4"/>
                </a:cxn>
                <a:cxn ang="0">
                  <a:pos x="0" y="76"/>
                </a:cxn>
                <a:cxn ang="0">
                  <a:pos x="76" y="0"/>
                </a:cxn>
                <a:cxn ang="0">
                  <a:pos x="4" y="0"/>
                </a:cxn>
              </a:cxnLst>
              <a:rect l="0" t="0" r="r" b="b"/>
              <a:pathLst>
                <a:path w="76" h="76">
                  <a:moveTo>
                    <a:pt x="4" y="0"/>
                  </a:moveTo>
                  <a:lnTo>
                    <a:pt x="0" y="4"/>
                  </a:lnTo>
                  <a:lnTo>
                    <a:pt x="0" y="76"/>
                  </a:lnTo>
                  <a:lnTo>
                    <a:pt x="76" y="0"/>
                  </a:lnTo>
                  <a:lnTo>
                    <a:pt x="4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Freeform 10"/>
            <p:cNvSpPr/>
            <p:nvPr/>
          </p:nvSpPr>
          <p:spPr>
            <a:xfrm>
              <a:off x="215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Freeform 11"/>
            <p:cNvSpPr/>
            <p:nvPr/>
          </p:nvSpPr>
          <p:spPr>
            <a:xfrm>
              <a:off x="0" y="-1350996"/>
              <a:ext cx="330200" cy="330200"/>
            </a:xfrm>
            <a:custGeom>
              <a:avLst/>
              <a:gdLst/>
              <a:ahLst/>
              <a:cxnLst>
                <a:cxn ang="0">
                  <a:pos x="136" y="0"/>
                </a:cxn>
                <a:cxn ang="0">
                  <a:pos x="0" y="136"/>
                </a:cxn>
                <a:cxn ang="0">
                  <a:pos x="0" y="208"/>
                </a:cxn>
                <a:cxn ang="0">
                  <a:pos x="208" y="0"/>
                </a:cxn>
                <a:cxn ang="0">
                  <a:pos x="136" y="0"/>
                </a:cxn>
              </a:cxnLst>
              <a:rect l="0" t="0" r="r" b="b"/>
              <a:pathLst>
                <a:path w="208" h="208">
                  <a:moveTo>
                    <a:pt x="136" y="0"/>
                  </a:moveTo>
                  <a:lnTo>
                    <a:pt x="0" y="136"/>
                  </a:lnTo>
                  <a:lnTo>
                    <a:pt x="0" y="208"/>
                  </a:lnTo>
                  <a:lnTo>
                    <a:pt x="208" y="0"/>
                  </a:lnTo>
                  <a:lnTo>
                    <a:pt x="136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Freeform 12"/>
            <p:cNvSpPr/>
            <p:nvPr/>
          </p:nvSpPr>
          <p:spPr>
            <a:xfrm>
              <a:off x="425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Freeform 13"/>
            <p:cNvSpPr/>
            <p:nvPr/>
          </p:nvSpPr>
          <p:spPr>
            <a:xfrm>
              <a:off x="0" y="-1350996"/>
              <a:ext cx="539750" cy="539750"/>
            </a:xfrm>
            <a:custGeom>
              <a:avLst/>
              <a:gdLst/>
              <a:ahLst/>
              <a:cxnLst>
                <a:cxn ang="0">
                  <a:pos x="268" y="0"/>
                </a:cxn>
                <a:cxn ang="0">
                  <a:pos x="0" y="268"/>
                </a:cxn>
                <a:cxn ang="0">
                  <a:pos x="0" y="340"/>
                </a:cxn>
                <a:cxn ang="0">
                  <a:pos x="340" y="0"/>
                </a:cxn>
                <a:cxn ang="0">
                  <a:pos x="268" y="0"/>
                </a:cxn>
              </a:cxnLst>
              <a:rect l="0" t="0" r="r" b="b"/>
              <a:pathLst>
                <a:path w="340" h="340">
                  <a:moveTo>
                    <a:pt x="268" y="0"/>
                  </a:moveTo>
                  <a:lnTo>
                    <a:pt x="0" y="268"/>
                  </a:lnTo>
                  <a:lnTo>
                    <a:pt x="0" y="340"/>
                  </a:lnTo>
                  <a:lnTo>
                    <a:pt x="340" y="0"/>
                  </a:lnTo>
                  <a:lnTo>
                    <a:pt x="268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Freeform 14"/>
            <p:cNvSpPr/>
            <p:nvPr/>
          </p:nvSpPr>
          <p:spPr>
            <a:xfrm>
              <a:off x="635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Freeform 15"/>
            <p:cNvSpPr/>
            <p:nvPr/>
          </p:nvSpPr>
          <p:spPr>
            <a:xfrm>
              <a:off x="0" y="-1350996"/>
              <a:ext cx="749300" cy="749300"/>
            </a:xfrm>
            <a:custGeom>
              <a:avLst/>
              <a:gdLst/>
              <a:ahLst/>
              <a:cxnLst>
                <a:cxn ang="0">
                  <a:pos x="400" y="0"/>
                </a:cxn>
                <a:cxn ang="0">
                  <a:pos x="0" y="400"/>
                </a:cxn>
                <a:cxn ang="0">
                  <a:pos x="0" y="472"/>
                </a:cxn>
                <a:cxn ang="0">
                  <a:pos x="472" y="0"/>
                </a:cxn>
                <a:cxn ang="0">
                  <a:pos x="400" y="0"/>
                </a:cxn>
              </a:cxnLst>
              <a:rect l="0" t="0" r="r" b="b"/>
              <a:pathLst>
                <a:path w="472" h="472">
                  <a:moveTo>
                    <a:pt x="400" y="0"/>
                  </a:moveTo>
                  <a:lnTo>
                    <a:pt x="0" y="400"/>
                  </a:lnTo>
                  <a:lnTo>
                    <a:pt x="0" y="472"/>
                  </a:lnTo>
                  <a:lnTo>
                    <a:pt x="472" y="0"/>
                  </a:lnTo>
                  <a:lnTo>
                    <a:pt x="400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Freeform 16"/>
            <p:cNvSpPr/>
            <p:nvPr/>
          </p:nvSpPr>
          <p:spPr>
            <a:xfrm>
              <a:off x="844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Freeform 17"/>
            <p:cNvSpPr/>
            <p:nvPr/>
          </p:nvSpPr>
          <p:spPr>
            <a:xfrm>
              <a:off x="0" y="-1350996"/>
              <a:ext cx="958850" cy="958850"/>
            </a:xfrm>
            <a:custGeom>
              <a:avLst/>
              <a:gdLst/>
              <a:ahLst/>
              <a:cxnLst>
                <a:cxn ang="0">
                  <a:pos x="532" y="0"/>
                </a:cxn>
                <a:cxn ang="0">
                  <a:pos x="0" y="532"/>
                </a:cxn>
                <a:cxn ang="0">
                  <a:pos x="0" y="604"/>
                </a:cxn>
                <a:cxn ang="0">
                  <a:pos x="604" y="0"/>
                </a:cxn>
                <a:cxn ang="0">
                  <a:pos x="532" y="0"/>
                </a:cxn>
              </a:cxnLst>
              <a:rect l="0" t="0" r="r" b="b"/>
              <a:pathLst>
                <a:path w="604" h="604">
                  <a:moveTo>
                    <a:pt x="532" y="0"/>
                  </a:moveTo>
                  <a:lnTo>
                    <a:pt x="0" y="532"/>
                  </a:lnTo>
                  <a:lnTo>
                    <a:pt x="0" y="604"/>
                  </a:lnTo>
                  <a:lnTo>
                    <a:pt x="604" y="0"/>
                  </a:lnTo>
                  <a:lnTo>
                    <a:pt x="532" y="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Freeform 18"/>
            <p:cNvSpPr/>
            <p:nvPr/>
          </p:nvSpPr>
          <p:spPr>
            <a:xfrm>
              <a:off x="1054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Freeform 19"/>
            <p:cNvSpPr/>
            <p:nvPr/>
          </p:nvSpPr>
          <p:spPr>
            <a:xfrm>
              <a:off x="19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Freeform 20"/>
            <p:cNvSpPr/>
            <p:nvPr/>
          </p:nvSpPr>
          <p:spPr>
            <a:xfrm>
              <a:off x="12636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Freeform 21"/>
            <p:cNvSpPr/>
            <p:nvPr/>
          </p:nvSpPr>
          <p:spPr>
            <a:xfrm>
              <a:off x="228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Freeform 22"/>
            <p:cNvSpPr/>
            <p:nvPr/>
          </p:nvSpPr>
          <p:spPr>
            <a:xfrm>
              <a:off x="14732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Freeform 23"/>
            <p:cNvSpPr/>
            <p:nvPr/>
          </p:nvSpPr>
          <p:spPr>
            <a:xfrm>
              <a:off x="4381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Freeform 24"/>
            <p:cNvSpPr/>
            <p:nvPr/>
          </p:nvSpPr>
          <p:spPr>
            <a:xfrm>
              <a:off x="16827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Freeform 25"/>
            <p:cNvSpPr/>
            <p:nvPr/>
          </p:nvSpPr>
          <p:spPr>
            <a:xfrm>
              <a:off x="6477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Freeform 26"/>
            <p:cNvSpPr/>
            <p:nvPr/>
          </p:nvSpPr>
          <p:spPr>
            <a:xfrm>
              <a:off x="18923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Freeform 27"/>
            <p:cNvSpPr/>
            <p:nvPr/>
          </p:nvSpPr>
          <p:spPr>
            <a:xfrm>
              <a:off x="8572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Freeform 28"/>
            <p:cNvSpPr/>
            <p:nvPr/>
          </p:nvSpPr>
          <p:spPr>
            <a:xfrm>
              <a:off x="21018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Freeform 29"/>
            <p:cNvSpPr/>
            <p:nvPr/>
          </p:nvSpPr>
          <p:spPr>
            <a:xfrm>
              <a:off x="10668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Freeform 30"/>
            <p:cNvSpPr/>
            <p:nvPr/>
          </p:nvSpPr>
          <p:spPr>
            <a:xfrm>
              <a:off x="23114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Freeform 31"/>
            <p:cNvSpPr/>
            <p:nvPr/>
          </p:nvSpPr>
          <p:spPr>
            <a:xfrm>
              <a:off x="12763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1" name="Freeform 32"/>
            <p:cNvSpPr/>
            <p:nvPr/>
          </p:nvSpPr>
          <p:spPr>
            <a:xfrm>
              <a:off x="25209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Freeform 33"/>
            <p:cNvSpPr/>
            <p:nvPr/>
          </p:nvSpPr>
          <p:spPr>
            <a:xfrm>
              <a:off x="14859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3" name="Freeform 34"/>
            <p:cNvSpPr/>
            <p:nvPr/>
          </p:nvSpPr>
          <p:spPr>
            <a:xfrm>
              <a:off x="27305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Freeform 35"/>
            <p:cNvSpPr/>
            <p:nvPr/>
          </p:nvSpPr>
          <p:spPr>
            <a:xfrm>
              <a:off x="16954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Freeform 36"/>
            <p:cNvSpPr/>
            <p:nvPr/>
          </p:nvSpPr>
          <p:spPr>
            <a:xfrm>
              <a:off x="29400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Freeform 37"/>
            <p:cNvSpPr/>
            <p:nvPr/>
          </p:nvSpPr>
          <p:spPr>
            <a:xfrm>
              <a:off x="19050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7" name="Freeform 38"/>
            <p:cNvSpPr/>
            <p:nvPr/>
          </p:nvSpPr>
          <p:spPr>
            <a:xfrm>
              <a:off x="31496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Freeform 39"/>
            <p:cNvSpPr/>
            <p:nvPr/>
          </p:nvSpPr>
          <p:spPr>
            <a:xfrm>
              <a:off x="21145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Freeform 40"/>
            <p:cNvSpPr/>
            <p:nvPr/>
          </p:nvSpPr>
          <p:spPr>
            <a:xfrm>
              <a:off x="33591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Freeform 41"/>
            <p:cNvSpPr/>
            <p:nvPr/>
          </p:nvSpPr>
          <p:spPr>
            <a:xfrm>
              <a:off x="23241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Freeform 42"/>
            <p:cNvSpPr/>
            <p:nvPr/>
          </p:nvSpPr>
          <p:spPr>
            <a:xfrm>
              <a:off x="35687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Freeform 43"/>
            <p:cNvSpPr/>
            <p:nvPr/>
          </p:nvSpPr>
          <p:spPr>
            <a:xfrm>
              <a:off x="25336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Freeform 44"/>
            <p:cNvSpPr/>
            <p:nvPr/>
          </p:nvSpPr>
          <p:spPr>
            <a:xfrm>
              <a:off x="37782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4" name="Freeform 45"/>
            <p:cNvSpPr/>
            <p:nvPr/>
          </p:nvSpPr>
          <p:spPr>
            <a:xfrm>
              <a:off x="27432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5" name="Freeform 46"/>
            <p:cNvSpPr/>
            <p:nvPr/>
          </p:nvSpPr>
          <p:spPr>
            <a:xfrm>
              <a:off x="39878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6" name="Freeform 47"/>
            <p:cNvSpPr/>
            <p:nvPr/>
          </p:nvSpPr>
          <p:spPr>
            <a:xfrm>
              <a:off x="29527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7" name="Freeform 48"/>
            <p:cNvSpPr/>
            <p:nvPr/>
          </p:nvSpPr>
          <p:spPr>
            <a:xfrm>
              <a:off x="41973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8" name="Freeform 49"/>
            <p:cNvSpPr/>
            <p:nvPr/>
          </p:nvSpPr>
          <p:spPr>
            <a:xfrm>
              <a:off x="31623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9" name="Freeform 50"/>
            <p:cNvSpPr/>
            <p:nvPr/>
          </p:nvSpPr>
          <p:spPr>
            <a:xfrm>
              <a:off x="4406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0" name="Freeform 51"/>
            <p:cNvSpPr/>
            <p:nvPr/>
          </p:nvSpPr>
          <p:spPr>
            <a:xfrm>
              <a:off x="33718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1" name="Freeform 52"/>
            <p:cNvSpPr/>
            <p:nvPr/>
          </p:nvSpPr>
          <p:spPr>
            <a:xfrm>
              <a:off x="4616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Freeform 53"/>
            <p:cNvSpPr/>
            <p:nvPr/>
          </p:nvSpPr>
          <p:spPr>
            <a:xfrm>
              <a:off x="35814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Freeform 54"/>
            <p:cNvSpPr/>
            <p:nvPr/>
          </p:nvSpPr>
          <p:spPr>
            <a:xfrm>
              <a:off x="4826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Freeform 55"/>
            <p:cNvSpPr/>
            <p:nvPr/>
          </p:nvSpPr>
          <p:spPr>
            <a:xfrm>
              <a:off x="37909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5" name="Freeform 56"/>
            <p:cNvSpPr/>
            <p:nvPr/>
          </p:nvSpPr>
          <p:spPr>
            <a:xfrm>
              <a:off x="5035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Freeform 57"/>
            <p:cNvSpPr/>
            <p:nvPr/>
          </p:nvSpPr>
          <p:spPr>
            <a:xfrm>
              <a:off x="40005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7" name="Freeform 58"/>
            <p:cNvSpPr/>
            <p:nvPr/>
          </p:nvSpPr>
          <p:spPr>
            <a:xfrm>
              <a:off x="5245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Freeform 59"/>
            <p:cNvSpPr/>
            <p:nvPr/>
          </p:nvSpPr>
          <p:spPr>
            <a:xfrm>
              <a:off x="4210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Freeform 60"/>
            <p:cNvSpPr/>
            <p:nvPr/>
          </p:nvSpPr>
          <p:spPr>
            <a:xfrm>
              <a:off x="54546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0" name="Freeform 61"/>
            <p:cNvSpPr/>
            <p:nvPr/>
          </p:nvSpPr>
          <p:spPr>
            <a:xfrm>
              <a:off x="4419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Freeform 62"/>
            <p:cNvSpPr/>
            <p:nvPr/>
          </p:nvSpPr>
          <p:spPr>
            <a:xfrm>
              <a:off x="56642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2" name="Freeform 63"/>
            <p:cNvSpPr/>
            <p:nvPr/>
          </p:nvSpPr>
          <p:spPr>
            <a:xfrm>
              <a:off x="46291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3" name="Freeform 64"/>
            <p:cNvSpPr/>
            <p:nvPr/>
          </p:nvSpPr>
          <p:spPr>
            <a:xfrm>
              <a:off x="58737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Freeform 65"/>
            <p:cNvSpPr/>
            <p:nvPr/>
          </p:nvSpPr>
          <p:spPr>
            <a:xfrm>
              <a:off x="48387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5" name="Freeform 66"/>
            <p:cNvSpPr/>
            <p:nvPr/>
          </p:nvSpPr>
          <p:spPr>
            <a:xfrm>
              <a:off x="60833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Freeform 67"/>
            <p:cNvSpPr/>
            <p:nvPr/>
          </p:nvSpPr>
          <p:spPr>
            <a:xfrm>
              <a:off x="50482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7" name="Freeform 68"/>
            <p:cNvSpPr/>
            <p:nvPr/>
          </p:nvSpPr>
          <p:spPr>
            <a:xfrm>
              <a:off x="62928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8" name="Freeform 69"/>
            <p:cNvSpPr/>
            <p:nvPr/>
          </p:nvSpPr>
          <p:spPr>
            <a:xfrm>
              <a:off x="52578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79" name="Freeform 70"/>
            <p:cNvSpPr/>
            <p:nvPr/>
          </p:nvSpPr>
          <p:spPr>
            <a:xfrm>
              <a:off x="65024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0" name="Freeform 71"/>
            <p:cNvSpPr/>
            <p:nvPr/>
          </p:nvSpPr>
          <p:spPr>
            <a:xfrm>
              <a:off x="54673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1" name="Freeform 72"/>
            <p:cNvSpPr/>
            <p:nvPr/>
          </p:nvSpPr>
          <p:spPr>
            <a:xfrm>
              <a:off x="67119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2" name="Freeform 73"/>
            <p:cNvSpPr/>
            <p:nvPr/>
          </p:nvSpPr>
          <p:spPr>
            <a:xfrm>
              <a:off x="56769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3" name="Freeform 74"/>
            <p:cNvSpPr/>
            <p:nvPr/>
          </p:nvSpPr>
          <p:spPr>
            <a:xfrm>
              <a:off x="69215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Freeform 75"/>
            <p:cNvSpPr/>
            <p:nvPr/>
          </p:nvSpPr>
          <p:spPr>
            <a:xfrm>
              <a:off x="58864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5" name="Freeform 76"/>
            <p:cNvSpPr/>
            <p:nvPr/>
          </p:nvSpPr>
          <p:spPr>
            <a:xfrm>
              <a:off x="71310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6" name="Freeform 77"/>
            <p:cNvSpPr/>
            <p:nvPr/>
          </p:nvSpPr>
          <p:spPr>
            <a:xfrm>
              <a:off x="60960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Freeform 78"/>
            <p:cNvSpPr/>
            <p:nvPr/>
          </p:nvSpPr>
          <p:spPr>
            <a:xfrm>
              <a:off x="73406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Freeform 79"/>
            <p:cNvSpPr/>
            <p:nvPr/>
          </p:nvSpPr>
          <p:spPr>
            <a:xfrm>
              <a:off x="63055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89" name="Freeform 80"/>
            <p:cNvSpPr/>
            <p:nvPr/>
          </p:nvSpPr>
          <p:spPr>
            <a:xfrm>
              <a:off x="75501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0" name="Freeform 81"/>
            <p:cNvSpPr/>
            <p:nvPr/>
          </p:nvSpPr>
          <p:spPr>
            <a:xfrm>
              <a:off x="65151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1" name="Freeform 82"/>
            <p:cNvSpPr/>
            <p:nvPr/>
          </p:nvSpPr>
          <p:spPr>
            <a:xfrm>
              <a:off x="77597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2" name="Freeform 83"/>
            <p:cNvSpPr/>
            <p:nvPr/>
          </p:nvSpPr>
          <p:spPr>
            <a:xfrm>
              <a:off x="67246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3" name="Freeform 84"/>
            <p:cNvSpPr/>
            <p:nvPr/>
          </p:nvSpPr>
          <p:spPr>
            <a:xfrm>
              <a:off x="79629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4" name="Freeform 85"/>
            <p:cNvSpPr/>
            <p:nvPr/>
          </p:nvSpPr>
          <p:spPr>
            <a:xfrm>
              <a:off x="69278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5" name="Freeform 86"/>
            <p:cNvSpPr/>
            <p:nvPr/>
          </p:nvSpPr>
          <p:spPr>
            <a:xfrm>
              <a:off x="81724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96" name="Freeform 87"/>
            <p:cNvSpPr/>
            <p:nvPr/>
          </p:nvSpPr>
          <p:spPr>
            <a:xfrm>
              <a:off x="71374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04" name="Freeform 88"/>
            <p:cNvSpPr/>
            <p:nvPr/>
          </p:nvSpPr>
          <p:spPr>
            <a:xfrm>
              <a:off x="83820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05" name="Freeform 89"/>
            <p:cNvSpPr/>
            <p:nvPr/>
          </p:nvSpPr>
          <p:spPr>
            <a:xfrm>
              <a:off x="73469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08" name="Freeform 90"/>
            <p:cNvSpPr/>
            <p:nvPr/>
          </p:nvSpPr>
          <p:spPr>
            <a:xfrm>
              <a:off x="859155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09" name="Freeform 91"/>
            <p:cNvSpPr/>
            <p:nvPr/>
          </p:nvSpPr>
          <p:spPr>
            <a:xfrm>
              <a:off x="75565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0" name="Freeform 92"/>
            <p:cNvSpPr/>
            <p:nvPr/>
          </p:nvSpPr>
          <p:spPr>
            <a:xfrm>
              <a:off x="8801100" y="-1357346"/>
              <a:ext cx="117475" cy="6350"/>
            </a:xfrm>
            <a:custGeom>
              <a:avLst/>
              <a:gdLst/>
              <a:ahLst/>
              <a:cxnLst>
                <a:cxn ang="0">
                  <a:pos x="74" y="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72" y="4"/>
                </a:cxn>
                <a:cxn ang="0">
                  <a:pos x="74" y="2"/>
                </a:cxn>
              </a:cxnLst>
              <a:rect l="0" t="0" r="r" b="b"/>
              <a:pathLst>
                <a:path w="74" h="4">
                  <a:moveTo>
                    <a:pt x="74" y="2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72" y="4"/>
                  </a:lnTo>
                  <a:lnTo>
                    <a:pt x="74" y="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1" name="Freeform 93"/>
            <p:cNvSpPr/>
            <p:nvPr/>
          </p:nvSpPr>
          <p:spPr>
            <a:xfrm>
              <a:off x="776605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2" name="Freeform 95"/>
            <p:cNvSpPr/>
            <p:nvPr/>
          </p:nvSpPr>
          <p:spPr>
            <a:xfrm>
              <a:off x="7975600" y="-1350996"/>
              <a:ext cx="1149350" cy="1038225"/>
            </a:xfrm>
            <a:custGeom>
              <a:avLst/>
              <a:gdLst/>
              <a:ahLst/>
              <a:cxnLst>
                <a:cxn ang="0">
                  <a:pos x="70" y="654"/>
                </a:cxn>
                <a:cxn ang="0">
                  <a:pos x="724" y="0"/>
                </a:cxn>
                <a:cxn ang="0">
                  <a:pos x="652" y="0"/>
                </a:cxn>
                <a:cxn ang="0">
                  <a:pos x="0" y="652"/>
                </a:cxn>
                <a:cxn ang="0">
                  <a:pos x="70" y="654"/>
                </a:cxn>
              </a:cxnLst>
              <a:rect l="0" t="0" r="r" b="b"/>
              <a:pathLst>
                <a:path w="724" h="654">
                  <a:moveTo>
                    <a:pt x="70" y="654"/>
                  </a:moveTo>
                  <a:lnTo>
                    <a:pt x="724" y="0"/>
                  </a:lnTo>
                  <a:lnTo>
                    <a:pt x="652" y="0"/>
                  </a:lnTo>
                  <a:lnTo>
                    <a:pt x="0" y="652"/>
                  </a:lnTo>
                  <a:lnTo>
                    <a:pt x="70" y="65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3" name="Freeform 96"/>
            <p:cNvSpPr/>
            <p:nvPr/>
          </p:nvSpPr>
          <p:spPr>
            <a:xfrm>
              <a:off x="8185150" y="-1274796"/>
              <a:ext cx="958850" cy="962025"/>
            </a:xfrm>
            <a:custGeom>
              <a:avLst/>
              <a:gdLst/>
              <a:ahLst/>
              <a:cxnLst>
                <a:cxn ang="0">
                  <a:pos x="70" y="606"/>
                </a:cxn>
                <a:cxn ang="0">
                  <a:pos x="604" y="72"/>
                </a:cxn>
                <a:cxn ang="0">
                  <a:pos x="604" y="0"/>
                </a:cxn>
                <a:cxn ang="0">
                  <a:pos x="0" y="604"/>
                </a:cxn>
                <a:cxn ang="0">
                  <a:pos x="70" y="606"/>
                </a:cxn>
              </a:cxnLst>
              <a:rect l="0" t="0" r="r" b="b"/>
              <a:pathLst>
                <a:path w="604" h="606">
                  <a:moveTo>
                    <a:pt x="70" y="606"/>
                  </a:moveTo>
                  <a:lnTo>
                    <a:pt x="604" y="72"/>
                  </a:lnTo>
                  <a:lnTo>
                    <a:pt x="604" y="0"/>
                  </a:lnTo>
                  <a:lnTo>
                    <a:pt x="0" y="604"/>
                  </a:lnTo>
                  <a:lnTo>
                    <a:pt x="70" y="606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4" name="Freeform 97"/>
            <p:cNvSpPr/>
            <p:nvPr/>
          </p:nvSpPr>
          <p:spPr>
            <a:xfrm>
              <a:off x="8394700" y="-1065246"/>
              <a:ext cx="749300" cy="752475"/>
            </a:xfrm>
            <a:custGeom>
              <a:avLst/>
              <a:gdLst/>
              <a:ahLst/>
              <a:cxnLst>
                <a:cxn ang="0">
                  <a:pos x="70" y="474"/>
                </a:cxn>
                <a:cxn ang="0">
                  <a:pos x="472" y="72"/>
                </a:cxn>
                <a:cxn ang="0">
                  <a:pos x="472" y="0"/>
                </a:cxn>
                <a:cxn ang="0">
                  <a:pos x="0" y="472"/>
                </a:cxn>
                <a:cxn ang="0">
                  <a:pos x="70" y="474"/>
                </a:cxn>
              </a:cxnLst>
              <a:rect l="0" t="0" r="r" b="b"/>
              <a:pathLst>
                <a:path w="472" h="474">
                  <a:moveTo>
                    <a:pt x="70" y="474"/>
                  </a:moveTo>
                  <a:lnTo>
                    <a:pt x="472" y="72"/>
                  </a:lnTo>
                  <a:lnTo>
                    <a:pt x="472" y="0"/>
                  </a:lnTo>
                  <a:lnTo>
                    <a:pt x="0" y="472"/>
                  </a:lnTo>
                  <a:lnTo>
                    <a:pt x="70" y="474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5" name="Freeform 98"/>
            <p:cNvSpPr/>
            <p:nvPr/>
          </p:nvSpPr>
          <p:spPr>
            <a:xfrm>
              <a:off x="8604250" y="-855696"/>
              <a:ext cx="539750" cy="542925"/>
            </a:xfrm>
            <a:custGeom>
              <a:avLst/>
              <a:gdLst/>
              <a:ahLst/>
              <a:cxnLst>
                <a:cxn ang="0">
                  <a:pos x="70" y="342"/>
                </a:cxn>
                <a:cxn ang="0">
                  <a:pos x="340" y="72"/>
                </a:cxn>
                <a:cxn ang="0">
                  <a:pos x="340" y="0"/>
                </a:cxn>
                <a:cxn ang="0">
                  <a:pos x="0" y="340"/>
                </a:cxn>
                <a:cxn ang="0">
                  <a:pos x="70" y="342"/>
                </a:cxn>
              </a:cxnLst>
              <a:rect l="0" t="0" r="r" b="b"/>
              <a:pathLst>
                <a:path w="340" h="342">
                  <a:moveTo>
                    <a:pt x="70" y="342"/>
                  </a:moveTo>
                  <a:lnTo>
                    <a:pt x="340" y="72"/>
                  </a:lnTo>
                  <a:lnTo>
                    <a:pt x="340" y="0"/>
                  </a:lnTo>
                  <a:lnTo>
                    <a:pt x="0" y="340"/>
                  </a:lnTo>
                  <a:lnTo>
                    <a:pt x="70" y="342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6" name="Freeform 99"/>
            <p:cNvSpPr/>
            <p:nvPr/>
          </p:nvSpPr>
          <p:spPr>
            <a:xfrm>
              <a:off x="8813800" y="-646146"/>
              <a:ext cx="330200" cy="333375"/>
            </a:xfrm>
            <a:custGeom>
              <a:avLst/>
              <a:gdLst/>
              <a:ahLst/>
              <a:cxnLst>
                <a:cxn ang="0">
                  <a:pos x="70" y="210"/>
                </a:cxn>
                <a:cxn ang="0">
                  <a:pos x="208" y="72"/>
                </a:cxn>
                <a:cxn ang="0">
                  <a:pos x="208" y="0"/>
                </a:cxn>
                <a:cxn ang="0">
                  <a:pos x="0" y="208"/>
                </a:cxn>
                <a:cxn ang="0">
                  <a:pos x="70" y="210"/>
                </a:cxn>
              </a:cxnLst>
              <a:rect l="0" t="0" r="r" b="b"/>
              <a:pathLst>
                <a:path w="208" h="210">
                  <a:moveTo>
                    <a:pt x="70" y="210"/>
                  </a:moveTo>
                  <a:lnTo>
                    <a:pt x="208" y="72"/>
                  </a:lnTo>
                  <a:lnTo>
                    <a:pt x="208" y="0"/>
                  </a:lnTo>
                  <a:lnTo>
                    <a:pt x="0" y="208"/>
                  </a:lnTo>
                  <a:lnTo>
                    <a:pt x="70" y="210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117" name="Freeform 100"/>
            <p:cNvSpPr/>
            <p:nvPr/>
          </p:nvSpPr>
          <p:spPr>
            <a:xfrm>
              <a:off x="9023350" y="-436596"/>
              <a:ext cx="120650" cy="123825"/>
            </a:xfrm>
            <a:custGeom>
              <a:avLst/>
              <a:gdLst/>
              <a:ahLst/>
              <a:cxnLst>
                <a:cxn ang="0">
                  <a:pos x="70" y="78"/>
                </a:cxn>
                <a:cxn ang="0">
                  <a:pos x="76" y="72"/>
                </a:cxn>
                <a:cxn ang="0">
                  <a:pos x="76" y="0"/>
                </a:cxn>
                <a:cxn ang="0">
                  <a:pos x="0" y="76"/>
                </a:cxn>
                <a:cxn ang="0">
                  <a:pos x="70" y="78"/>
                </a:cxn>
              </a:cxnLst>
              <a:rect l="0" t="0" r="r" b="b"/>
              <a:pathLst>
                <a:path w="76" h="78">
                  <a:moveTo>
                    <a:pt x="70" y="78"/>
                  </a:moveTo>
                  <a:lnTo>
                    <a:pt x="76" y="72"/>
                  </a:lnTo>
                  <a:lnTo>
                    <a:pt x="76" y="0"/>
                  </a:lnTo>
                  <a:lnTo>
                    <a:pt x="0" y="76"/>
                  </a:lnTo>
                  <a:lnTo>
                    <a:pt x="70" y="78"/>
                  </a:lnTo>
                </a:path>
              </a:pathLst>
            </a:custGeom>
            <a:grpFill/>
            <a:ln w="9525">
              <a:noFill/>
              <a:round/>
            </a:ln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23850" y="123802"/>
            <a:ext cx="8477250" cy="9397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23850" y="1308100"/>
            <a:ext cx="8477250" cy="4960939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alt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2385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fld id="{D8D7A7C4-C82A-4D21-9AB0-F0C5A1D3EF09}" type="datetimeFigureOut">
              <a:rPr lang="ko-KR" altLang="en-US"/>
              <a:pPr/>
              <a:t>2015-06-02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6675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  <p:sp>
        <p:nvSpPr>
          <p:cNvPr id="120" name="직사각형 119"/>
          <p:cNvSpPr/>
          <p:nvPr/>
        </p:nvSpPr>
        <p:spPr>
          <a:xfrm>
            <a:off x="0" y="6727371"/>
            <a:ext cx="9158188" cy="130629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</a:schemeClr>
              </a:gs>
              <a:gs pos="50000">
                <a:schemeClr val="tx1">
                  <a:lumMod val="25000"/>
                  <a:lumOff val="7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21" name="직사각형 120"/>
          <p:cNvSpPr/>
          <p:nvPr/>
        </p:nvSpPr>
        <p:spPr>
          <a:xfrm>
            <a:off x="0" y="-1"/>
            <a:ext cx="130629" cy="104502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8" r:id="rId1"/>
    <p:sldLayoutId id="2147484039" r:id="rId2"/>
    <p:sldLayoutId id="2147484040" r:id="rId3"/>
    <p:sldLayoutId id="2147484041" r:id="rId4"/>
    <p:sldLayoutId id="2147484042" r:id="rId5"/>
    <p:sldLayoutId id="2147484043" r:id="rId6"/>
    <p:sldLayoutId id="2147484044" r:id="rId7"/>
    <p:sldLayoutId id="2147484045" r:id="rId8"/>
    <p:sldLayoutId id="2147484046" r:id="rId9"/>
    <p:sldLayoutId id="2147484047" r:id="rId10"/>
    <p:sldLayoutId id="2147484048" r:id="rId11"/>
    <p:sldLayoutId id="2147484049" r:id="rId12"/>
  </p:sldLayoutIdLst>
  <p:txStyles>
    <p:titleStyle>
      <a:lvl1pPr algn="l" defTabSz="914400" rtl="0" eaLnBrk="1" latinLnBrk="1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914400" rtl="0" eaLnBrk="1" latinLnBrk="1" hangingPunct="1">
        <a:spcBef>
          <a:spcPct val="20000"/>
        </a:spcBef>
        <a:buClr>
          <a:schemeClr val="tx2">
            <a:lumMod val="50000"/>
          </a:schemeClr>
        </a:buClr>
        <a:buSzPct val="100000"/>
        <a:buFont typeface="Arial"/>
        <a:buChar char="•"/>
        <a:defRPr sz="2400" kern="1200">
          <a:solidFill>
            <a:schemeClr val="tx2">
              <a:lumMod val="50000"/>
            </a:schemeClr>
          </a:solidFill>
          <a:latin typeface="+mn-lt"/>
          <a:ea typeface="+mn-ea"/>
          <a:cs typeface="+mn-cs"/>
        </a:defRPr>
      </a:lvl1pPr>
      <a:lvl2pPr marL="447675" indent="-257175" algn="l" defTabSz="914400" rtl="0" eaLnBrk="1" latinLnBrk="1" hangingPunct="1">
        <a:spcBef>
          <a:spcPct val="20000"/>
        </a:spcBef>
        <a:buClr>
          <a:schemeClr val="bg2">
            <a:lumMod val="25000"/>
          </a:schemeClr>
        </a:buClr>
        <a:buFont typeface="Wingdings"/>
        <a:buChar char="§"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628650" indent="-180975" algn="l" defTabSz="914400" rtl="0" eaLnBrk="1" latinLnBrk="1" hangingPunct="1">
        <a:spcBef>
          <a:spcPct val="20000"/>
        </a:spcBef>
        <a:buClr>
          <a:schemeClr val="bg2">
            <a:lumMod val="25000"/>
          </a:schemeClr>
        </a:buClr>
        <a:buFont typeface="Wingdings"/>
        <a:buChar char="ü"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809625" indent="-180975" algn="l" defTabSz="914400" rtl="0" eaLnBrk="1" latinLnBrk="1" hangingPunct="1">
        <a:spcBef>
          <a:spcPct val="20000"/>
        </a:spcBef>
        <a:buClr>
          <a:schemeClr val="bg2">
            <a:lumMod val="25000"/>
          </a:schemeClr>
        </a:buClr>
        <a:buFont typeface="Arial"/>
        <a:buChar char="–"/>
        <a:defRPr sz="16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990600" indent="-171450" algn="l" defTabSz="914400" rtl="0" eaLnBrk="1" latinLnBrk="1" hangingPunct="1">
        <a:spcBef>
          <a:spcPct val="20000"/>
        </a:spcBef>
        <a:buClr>
          <a:schemeClr val="bg2">
            <a:lumMod val="25000"/>
          </a:schemeClr>
        </a:buClr>
        <a:buFont typeface="Arial"/>
        <a:buChar char="»"/>
        <a:defRPr sz="16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1160463" indent="-173038" algn="l" defTabSz="914400" rtl="0" eaLnBrk="1" latinLnBrk="1" hangingPunct="1">
        <a:spcBef>
          <a:spcPct val="20000"/>
        </a:spcBef>
        <a:buClr>
          <a:schemeClr val="bg2">
            <a:lumMod val="25000"/>
          </a:schemeClr>
        </a:buClr>
        <a:buFont typeface="Lucida Sans Unicode"/>
        <a:buChar char="»"/>
        <a:defRPr sz="1600" kern="1200" baseline="0">
          <a:solidFill>
            <a:schemeClr val="bg2">
              <a:lumMod val="25000"/>
            </a:schemeClr>
          </a:solidFill>
          <a:latin typeface="+mn-ea"/>
          <a:ea typeface="+mn-ea"/>
          <a:cs typeface="+mn-cs"/>
        </a:defRPr>
      </a:lvl6pPr>
      <a:lvl7pPr marL="1323975" indent="-163513" algn="l" defTabSz="704850" rtl="0" eaLnBrk="1" latinLnBrk="1" hangingPunct="1">
        <a:spcBef>
          <a:spcPct val="20000"/>
        </a:spcBef>
        <a:buClr>
          <a:schemeClr val="bg2">
            <a:lumMod val="25000"/>
          </a:schemeClr>
        </a:buClr>
        <a:buFont typeface="Lucida Sans Unicode"/>
        <a:buChar char="»"/>
        <a:defRPr sz="16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1524000" indent="-180975" algn="l" defTabSz="914400" rtl="0" eaLnBrk="1" latinLnBrk="1" hangingPunct="1">
        <a:spcBef>
          <a:spcPct val="20000"/>
        </a:spcBef>
        <a:buClr>
          <a:schemeClr val="bg2">
            <a:lumMod val="25000"/>
          </a:schemeClr>
        </a:buClr>
        <a:buFont typeface="Lucida Sans Unicode"/>
        <a:buChar char="»"/>
        <a:defRPr sz="16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1698625" indent="-174625" algn="l" defTabSz="914400" rtl="0" eaLnBrk="1" latinLnBrk="1" hangingPunct="1">
        <a:spcBef>
          <a:spcPct val="20000"/>
        </a:spcBef>
        <a:buClr>
          <a:schemeClr val="bg2">
            <a:lumMod val="25000"/>
          </a:schemeClr>
        </a:buClr>
        <a:buFont typeface="Lucida Sans Unicode"/>
        <a:buChar char="»"/>
        <a:defRPr sz="16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/>
              <a:t>기독교 역사관 </a:t>
            </a:r>
          </a:p>
        </p:txBody>
      </p:sp>
      <p:sp>
        <p:nvSpPr>
          <p:cNvPr id="5" name="직사각형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/>
              <a:t>실증주의와 역사주의를 넘어서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마르크스의 역사 이해 </a:t>
            </a:r>
          </a:p>
        </p:txBody>
      </p:sp>
      <p:grpSp>
        <p:nvGrpSpPr>
          <p:cNvPr id="2" name="그룹 24"/>
          <p:cNvGrpSpPr/>
          <p:nvPr/>
        </p:nvGrpSpPr>
        <p:grpSpPr>
          <a:xfrm>
            <a:off x="5021580" y="2206928"/>
            <a:ext cx="3055620" cy="3055620"/>
            <a:chOff x="5021580" y="2373630"/>
            <a:chExt cx="3055620" cy="3055620"/>
          </a:xfrm>
        </p:grpSpPr>
        <p:grpSp>
          <p:nvGrpSpPr>
            <p:cNvPr id="5" name="그룹 22"/>
            <p:cNvGrpSpPr/>
            <p:nvPr/>
          </p:nvGrpSpPr>
          <p:grpSpPr>
            <a:xfrm>
              <a:off x="5021580" y="2373630"/>
              <a:ext cx="3055620" cy="3055620"/>
              <a:chOff x="5021580" y="2373630"/>
              <a:chExt cx="3055620" cy="3055620"/>
            </a:xfrm>
          </p:grpSpPr>
          <p:sp>
            <p:nvSpPr>
              <p:cNvPr id="15" name="도넛 14"/>
              <p:cNvSpPr/>
              <p:nvPr/>
            </p:nvSpPr>
            <p:spPr>
              <a:xfrm>
                <a:off x="5162550" y="2514600"/>
                <a:ext cx="2773680" cy="2773680"/>
              </a:xfrm>
              <a:prstGeom prst="donut">
                <a:avLst>
                  <a:gd name="adj" fmla="val 26177"/>
                </a:avLst>
              </a:prstGeom>
              <a:solidFill>
                <a:schemeClr val="bg1">
                  <a:alpha val="54000"/>
                </a:schemeClr>
              </a:solidFill>
              <a:ln>
                <a:noFill/>
              </a:ln>
              <a:effectLst>
                <a:outerShdw blurRad="50800" dist="38100" dir="5400000" algn="t" rotWithShape="0">
                  <a:schemeClr val="bg1">
                    <a:lumMod val="65000"/>
                    <a:alpha val="26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9" name="타원 28"/>
              <p:cNvSpPr/>
              <p:nvPr/>
            </p:nvSpPr>
            <p:spPr>
              <a:xfrm>
                <a:off x="5021580" y="2373630"/>
                <a:ext cx="3055620" cy="3055620"/>
              </a:xfrm>
              <a:prstGeom prst="ellipse">
                <a:avLst/>
              </a:prstGeom>
              <a:noFill/>
              <a:ln>
                <a:solidFill>
                  <a:schemeClr val="bg2">
                    <a:lumMod val="50000"/>
                  </a:schemeClr>
                </a:solidFill>
                <a:prstDash val="sysDot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3" name="타원 2"/>
            <p:cNvSpPr/>
            <p:nvPr/>
          </p:nvSpPr>
          <p:spPr>
            <a:xfrm>
              <a:off x="5542280" y="2373630"/>
              <a:ext cx="2534920" cy="2533650"/>
            </a:xfrm>
            <a:prstGeom prst="ellipse">
              <a:avLst/>
            </a:prstGeom>
            <a:gradFill flip="none" rotWithShape="1">
              <a:gsLst>
                <a:gs pos="0">
                  <a:schemeClr val="bg2"/>
                </a:gs>
                <a:gs pos="37000">
                  <a:schemeClr val="bg2">
                    <a:lumMod val="90000"/>
                  </a:schemeClr>
                </a:gs>
                <a:gs pos="72000">
                  <a:schemeClr val="tx2">
                    <a:lumMod val="50000"/>
                    <a:lumOff val="50000"/>
                  </a:schemeClr>
                </a:gs>
                <a:gs pos="100000">
                  <a:schemeClr val="bg2">
                    <a:lumMod val="9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0" algn="ctr"/>
              <a:r>
                <a:rPr lang="ko-KR" altLang="en-US" sz="2800">
                  <a:solidFill>
                    <a:schemeClr val="tx2">
                      <a:lumMod val="90000"/>
                      <a:lumOff val="10000"/>
                    </a:schemeClr>
                  </a:solidFill>
                </a:rPr>
                <a:t>인간의 자유에 근거한 일정한  역사 발전 </a:t>
              </a:r>
            </a:p>
          </p:txBody>
        </p:sp>
      </p:grpSp>
      <p:sp>
        <p:nvSpPr>
          <p:cNvPr id="18" name="막힌 원호 17"/>
          <p:cNvSpPr/>
          <p:nvPr/>
        </p:nvSpPr>
        <p:spPr>
          <a:xfrm rot="16200000">
            <a:off x="1183640" y="1814498"/>
            <a:ext cx="4109720" cy="3886200"/>
          </a:xfrm>
          <a:prstGeom prst="blockArc">
            <a:avLst>
              <a:gd name="adj1" fmla="val 10800000"/>
              <a:gd name="adj2" fmla="val 452"/>
              <a:gd name="adj3" fmla="val 15662"/>
            </a:avLst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>
              <a:solidFill>
                <a:srgbClr val="082108"/>
              </a:solidFill>
              <a:latin typeface="Arial"/>
              <a:cs typeface="+mn-cs"/>
            </a:endParaRPr>
          </a:p>
        </p:txBody>
      </p:sp>
      <p:cxnSp>
        <p:nvCxnSpPr>
          <p:cNvPr id="24" name="직선 화살표 연결선 23"/>
          <p:cNvCxnSpPr>
            <a:stCxn id="16" idx="6"/>
          </p:cNvCxnSpPr>
          <p:nvPr/>
        </p:nvCxnSpPr>
        <p:spPr>
          <a:xfrm>
            <a:off x="3479800" y="2078658"/>
            <a:ext cx="1473200" cy="726440"/>
          </a:xfrm>
          <a:prstGeom prst="straightConnector1">
            <a:avLst/>
          </a:prstGeom>
          <a:ln w="12700">
            <a:solidFill>
              <a:schemeClr val="bg2">
                <a:lumMod val="25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화살표 연결선 25"/>
          <p:cNvCxnSpPr>
            <a:stCxn id="19" idx="6"/>
          </p:cNvCxnSpPr>
          <p:nvPr/>
        </p:nvCxnSpPr>
        <p:spPr>
          <a:xfrm flipV="1">
            <a:off x="3479800" y="4710098"/>
            <a:ext cx="1397000" cy="797560"/>
          </a:xfrm>
          <a:prstGeom prst="straightConnector1">
            <a:avLst/>
          </a:prstGeom>
          <a:ln w="12700">
            <a:solidFill>
              <a:schemeClr val="bg2">
                <a:lumMod val="25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직선 화살표 연결선 27"/>
          <p:cNvCxnSpPr>
            <a:stCxn id="21" idx="6"/>
          </p:cNvCxnSpPr>
          <p:nvPr/>
        </p:nvCxnSpPr>
        <p:spPr>
          <a:xfrm>
            <a:off x="2280920" y="3678858"/>
            <a:ext cx="2367280" cy="40640"/>
          </a:xfrm>
          <a:prstGeom prst="straightConnector1">
            <a:avLst/>
          </a:prstGeom>
          <a:ln w="12700">
            <a:solidFill>
              <a:schemeClr val="bg2">
                <a:lumMod val="25000"/>
              </a:schemeClr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타원 15"/>
          <p:cNvSpPr/>
          <p:nvPr/>
        </p:nvSpPr>
        <p:spPr>
          <a:xfrm>
            <a:off x="2037080" y="1357298"/>
            <a:ext cx="1442720" cy="144272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bg1">
                  <a:lumMod val="95000"/>
                </a:schemeClr>
              </a:gs>
              <a:gs pos="72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ko-KR" altLang="en-US" sz="2200">
                <a:solidFill>
                  <a:schemeClr val="accent6"/>
                </a:solidFill>
              </a:rPr>
              <a:t>1. 인간의 능동성 </a:t>
            </a:r>
          </a:p>
        </p:txBody>
      </p:sp>
      <p:sp>
        <p:nvSpPr>
          <p:cNvPr id="19" name="타원 18"/>
          <p:cNvSpPr/>
          <p:nvPr/>
        </p:nvSpPr>
        <p:spPr>
          <a:xfrm>
            <a:off x="2037080" y="4786298"/>
            <a:ext cx="1442720" cy="144272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bg1">
                  <a:lumMod val="95000"/>
                </a:schemeClr>
              </a:gs>
              <a:gs pos="72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r>
              <a:rPr lang="ko-KR" altLang="en-US" sz="2200">
                <a:solidFill>
                  <a:schemeClr val="accent6"/>
                </a:solidFill>
              </a:rPr>
              <a:t>3. 시대구분 </a:t>
            </a:r>
          </a:p>
        </p:txBody>
      </p:sp>
      <p:sp>
        <p:nvSpPr>
          <p:cNvPr id="21" name="타원 20"/>
          <p:cNvSpPr/>
          <p:nvPr/>
        </p:nvSpPr>
        <p:spPr>
          <a:xfrm>
            <a:off x="838200" y="2957498"/>
            <a:ext cx="1442720" cy="144272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37000">
                <a:schemeClr val="bg1">
                  <a:lumMod val="95000"/>
                </a:schemeClr>
              </a:gs>
              <a:gs pos="72000">
                <a:schemeClr val="bg1">
                  <a:lumMod val="85000"/>
                </a:schemeClr>
              </a:gs>
              <a:gs pos="100000">
                <a:schemeClr val="bg1">
                  <a:lumMod val="95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 w="1270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r>
              <a:rPr lang="ko-KR" altLang="en-US" sz="2200">
                <a:solidFill>
                  <a:schemeClr val="accent6"/>
                </a:solidFill>
              </a:rPr>
              <a:t>2. 사적 유물론 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그룹 49"/>
          <p:cNvGrpSpPr/>
          <p:nvPr/>
        </p:nvGrpSpPr>
        <p:grpSpPr>
          <a:xfrm>
            <a:off x="928662" y="5277947"/>
            <a:ext cx="7360013" cy="945924"/>
            <a:chOff x="928662" y="3319438"/>
            <a:chExt cx="7360013" cy="945924"/>
          </a:xfrm>
        </p:grpSpPr>
        <p:sp>
          <p:nvSpPr>
            <p:cNvPr id="51" name="직사각형 50"/>
            <p:cNvSpPr/>
            <p:nvPr/>
          </p:nvSpPr>
          <p:spPr>
            <a:xfrm>
              <a:off x="1175657" y="3319438"/>
              <a:ext cx="7113018" cy="944336"/>
            </a:xfrm>
            <a:prstGeom prst="rect">
              <a:avLst/>
            </a:prstGeom>
            <a:solidFill>
              <a:schemeClr val="tx2">
                <a:alpha val="22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79999" tIns="179999" anchor="t"/>
            <a:lstStyle/>
            <a:p>
              <a:pPr marL="171450" lvl="0" indent="-171450">
                <a:spcBef>
                  <a:spcPct val="20000"/>
                </a:spcBef>
                <a:buClr>
                  <a:srgbClr val="9D9C9C">
                    <a:lumMod val="50000"/>
                  </a:srgbClr>
                </a:buClr>
                <a:buSzPct val="100000"/>
                <a:buFont typeface="Arial"/>
                <a:buChar char="•"/>
              </a:pPr>
              <a:r>
                <a:rPr lang="ko-KR" altLang="en-US">
                  <a:solidFill>
                    <a:schemeClr val="tx2">
                      <a:lumMod val="50000"/>
                    </a:schemeClr>
                  </a:solidFill>
                </a:rPr>
                <a:t>다양한 요소들을 어떻게 조합하는가의 문제가 여전히 남아 있다.  </a:t>
              </a:r>
            </a:p>
            <a:p>
              <a:pPr marL="171450" lvl="0" indent="-171450">
                <a:spcBef>
                  <a:spcPct val="20000"/>
                </a:spcBef>
                <a:buClr>
                  <a:srgbClr val="9D9C9C">
                    <a:lumMod val="50000"/>
                  </a:srgbClr>
                </a:buClr>
                <a:buSzPct val="100000"/>
                <a:buFont typeface="Arial"/>
                <a:buChar char="•"/>
              </a:pPr>
              <a:endParaRPr lang="ko-KR" altLang="en-US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52" name="Rectangle 2"/>
            <p:cNvSpPr>
              <a:spLocks noChangeArrowheads="1"/>
            </p:cNvSpPr>
            <p:nvPr/>
          </p:nvSpPr>
          <p:spPr>
            <a:xfrm>
              <a:off x="930561" y="3319438"/>
              <a:ext cx="274613" cy="944307"/>
            </a:xfrm>
            <a:prstGeom prst="rect">
              <a:avLst/>
            </a:prstGeom>
            <a:solidFill>
              <a:schemeClr val="accent6"/>
            </a:solidFill>
            <a:ln w="9525">
              <a:noFill/>
              <a:miter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AutoShape 9"/>
            <p:cNvSpPr>
              <a:spLocks noChangeArrowheads="1"/>
            </p:cNvSpPr>
            <p:nvPr/>
          </p:nvSpPr>
          <p:spPr>
            <a:xfrm>
              <a:off x="987425" y="4004909"/>
              <a:ext cx="168276" cy="145160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cxnSp>
          <p:nvCxnSpPr>
            <p:cNvPr id="54" name="직선 연결선 53"/>
            <p:cNvCxnSpPr/>
            <p:nvPr/>
          </p:nvCxnSpPr>
          <p:spPr>
            <a:xfrm>
              <a:off x="928662" y="4263774"/>
              <a:ext cx="7358114" cy="1588"/>
            </a:xfrm>
            <a:prstGeom prst="line">
              <a:avLst/>
            </a:prstGeom>
            <a:noFill/>
            <a:ln w="57150">
              <a:solidFill>
                <a:schemeClr val="bg2"/>
              </a:solidFill>
              <a:rou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cxnSp>
      </p:grpSp>
      <p:grpSp>
        <p:nvGrpSpPr>
          <p:cNvPr id="30" name="그룹 29"/>
          <p:cNvGrpSpPr/>
          <p:nvPr/>
        </p:nvGrpSpPr>
        <p:grpSpPr>
          <a:xfrm>
            <a:off x="928662" y="4288717"/>
            <a:ext cx="7360013" cy="945924"/>
            <a:chOff x="928662" y="3319438"/>
            <a:chExt cx="7360013" cy="945924"/>
          </a:xfrm>
        </p:grpSpPr>
        <p:sp>
          <p:nvSpPr>
            <p:cNvPr id="31" name="직사각형 30"/>
            <p:cNvSpPr/>
            <p:nvPr/>
          </p:nvSpPr>
          <p:spPr>
            <a:xfrm>
              <a:off x="1175657" y="3319438"/>
              <a:ext cx="7113018" cy="944336"/>
            </a:xfrm>
            <a:prstGeom prst="rect">
              <a:avLst/>
            </a:prstGeom>
            <a:solidFill>
              <a:schemeClr val="tx2">
                <a:alpha val="22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79999" tIns="179999" anchor="t"/>
            <a:lstStyle/>
            <a:p>
              <a:pPr marL="171450" lvl="0" indent="-171450">
                <a:spcBef>
                  <a:spcPct val="20000"/>
                </a:spcBef>
                <a:buClr>
                  <a:srgbClr val="9D9C9C">
                    <a:lumMod val="50000"/>
                  </a:srgbClr>
                </a:buClr>
                <a:buSzPct val="100000"/>
                <a:buFont typeface="Arial"/>
                <a:buChar char="•"/>
              </a:pPr>
              <a:r>
                <a:rPr lang="ko-KR" altLang="en-US">
                  <a:solidFill>
                    <a:schemeClr val="tx2">
                      <a:lumMod val="50000"/>
                    </a:schemeClr>
                  </a:solidFill>
                </a:rPr>
                <a:t>법칙은 인간 행동에 대한 보편적인 일반화가 아니라 특정한 사회 환경 속에서의 경향을 지칭한다. </a:t>
              </a:r>
            </a:p>
            <a:p>
              <a:pPr marL="171450" lvl="0" indent="-171450">
                <a:spcBef>
                  <a:spcPct val="20000"/>
                </a:spcBef>
                <a:buClr>
                  <a:srgbClr val="9D9C9C">
                    <a:lumMod val="50000"/>
                  </a:srgbClr>
                </a:buClr>
                <a:buSzPct val="100000"/>
                <a:buFont typeface="Arial"/>
                <a:buChar char="•"/>
              </a:pPr>
              <a:endParaRPr lang="ko-KR" altLang="en-US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34" name="Rectangle 2"/>
            <p:cNvSpPr>
              <a:spLocks noChangeArrowheads="1"/>
            </p:cNvSpPr>
            <p:nvPr/>
          </p:nvSpPr>
          <p:spPr>
            <a:xfrm>
              <a:off x="930561" y="3319438"/>
              <a:ext cx="274613" cy="944307"/>
            </a:xfrm>
            <a:prstGeom prst="rect">
              <a:avLst/>
            </a:prstGeom>
            <a:solidFill>
              <a:schemeClr val="accent6"/>
            </a:solidFill>
            <a:ln w="9525">
              <a:noFill/>
              <a:miter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AutoShape 9"/>
            <p:cNvSpPr>
              <a:spLocks noChangeArrowheads="1"/>
            </p:cNvSpPr>
            <p:nvPr/>
          </p:nvSpPr>
          <p:spPr>
            <a:xfrm>
              <a:off x="987425" y="4004909"/>
              <a:ext cx="168276" cy="145160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cxnSp>
          <p:nvCxnSpPr>
            <p:cNvPr id="49" name="직선 연결선 48"/>
            <p:cNvCxnSpPr/>
            <p:nvPr/>
          </p:nvCxnSpPr>
          <p:spPr>
            <a:xfrm>
              <a:off x="928662" y="4263774"/>
              <a:ext cx="7358114" cy="1588"/>
            </a:xfrm>
            <a:prstGeom prst="line">
              <a:avLst/>
            </a:prstGeom>
            <a:noFill/>
            <a:ln w="57150">
              <a:solidFill>
                <a:schemeClr val="bg2"/>
              </a:solidFill>
              <a:rou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cxnSp>
      </p:grpSp>
      <p:sp>
        <p:nvSpPr>
          <p:cNvPr id="47" name="제목 4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마르크스 역사이해 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1071538" y="2285992"/>
            <a:ext cx="7072362" cy="857256"/>
          </a:xfrm>
        </p:spPr>
        <p:txBody>
          <a:bodyPr/>
          <a:lstStyle/>
          <a:p>
            <a:pPr marL="171450" lvl="0" indent="-171450">
              <a:lnSpc>
                <a:spcPct val="160000"/>
              </a:lnSpc>
              <a:spcBef>
                <a:spcPct val="20000"/>
              </a:spcBef>
              <a:buClr>
                <a:srgbClr val="9D9C9C">
                  <a:lumMod val="50000"/>
                </a:srgbClr>
              </a:buClr>
              <a:buSzPct val="100000"/>
              <a:buFont typeface="Arial"/>
              <a:buChar char="•"/>
            </a:pPr>
            <a:r>
              <a:rPr lang="ko-KR" altLang="en-US" sz="1600"/>
              <a:t>두 전통에 빚을 지고 있으나 독특하지는 않다. </a:t>
            </a:r>
          </a:p>
        </p:txBody>
      </p:sp>
      <p:sp>
        <p:nvSpPr>
          <p:cNvPr id="32" name="Rectangle 3" descr="넓은 상향 대각선"/>
          <p:cNvSpPr>
            <a:spLocks noChangeArrowheads="1"/>
          </p:cNvSpPr>
          <p:nvPr/>
        </p:nvSpPr>
        <p:spPr>
          <a:xfrm>
            <a:off x="939799" y="1676400"/>
            <a:ext cx="7313613" cy="504806"/>
          </a:xfrm>
          <a:prstGeom prst="rect">
            <a:avLst/>
          </a:prstGeom>
          <a:pattFill prst="ltVert">
            <a:fgClr>
              <a:srgbClr val="C5CCD1"/>
            </a:fgClr>
            <a:bgClr>
              <a:schemeClr val="bg1"/>
            </a:bgClr>
          </a:pattFill>
          <a:ln w="12700" algn="ctr">
            <a:noFill/>
            <a:miter/>
          </a:ln>
          <a:effectLst/>
        </p:spPr>
        <p:txBody>
          <a:bodyPr vert="horz" wrap="none" lIns="179999" tIns="45720" rIns="91440" bIns="45720" anchor="ctr" anchorCtr="0"/>
          <a:lstStyle/>
          <a:p>
            <a:pPr lvl="0"/>
            <a:r>
              <a:rPr lang="ko-KR" altLang="en-US" sz="2400">
                <a:solidFill>
                  <a:schemeClr val="accent6"/>
                </a:solidFill>
              </a:rPr>
              <a:t>실증주와 관념론자의 융합을 시도 </a:t>
            </a:r>
          </a:p>
        </p:txBody>
      </p:sp>
      <p:grpSp>
        <p:nvGrpSpPr>
          <p:cNvPr id="29" name="그룹 28"/>
          <p:cNvGrpSpPr/>
          <p:nvPr/>
        </p:nvGrpSpPr>
        <p:grpSpPr>
          <a:xfrm>
            <a:off x="928662" y="3319438"/>
            <a:ext cx="7360013" cy="945924"/>
            <a:chOff x="928662" y="3319438"/>
            <a:chExt cx="7360013" cy="945924"/>
          </a:xfrm>
        </p:grpSpPr>
        <p:sp>
          <p:nvSpPr>
            <p:cNvPr id="71" name="직사각형 70"/>
            <p:cNvSpPr/>
            <p:nvPr/>
          </p:nvSpPr>
          <p:spPr>
            <a:xfrm>
              <a:off x="1175657" y="3319438"/>
              <a:ext cx="7113018" cy="944336"/>
            </a:xfrm>
            <a:prstGeom prst="rect">
              <a:avLst/>
            </a:prstGeom>
            <a:solidFill>
              <a:schemeClr val="tx2">
                <a:alpha val="22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79999" tIns="179999" anchor="t"/>
            <a:lstStyle/>
            <a:p>
              <a:pPr marL="171450" lvl="0" indent="-171450">
                <a:spcBef>
                  <a:spcPct val="20000"/>
                </a:spcBef>
                <a:buClr>
                  <a:srgbClr val="9D9C9C">
                    <a:lumMod val="50000"/>
                  </a:srgbClr>
                </a:buClr>
                <a:buSzPct val="100000"/>
                <a:buFont typeface="Arial"/>
                <a:buChar char="•"/>
              </a:pPr>
              <a:r>
                <a:rPr lang="ko-KR" altLang="en-US">
                  <a:solidFill>
                    <a:schemeClr val="tx2">
                      <a:lumMod val="50000"/>
                    </a:schemeClr>
                  </a:solidFill>
                </a:rPr>
                <a:t>인간도 자연과 마찬가지로 과학적인 연구 대상이 될 수 있다. </a:t>
              </a:r>
            </a:p>
            <a:p>
              <a:pPr marL="171450" lvl="0" indent="-171450">
                <a:spcBef>
                  <a:spcPct val="20000"/>
                </a:spcBef>
                <a:buClr>
                  <a:srgbClr val="9D9C9C">
                    <a:lumMod val="50000"/>
                  </a:srgbClr>
                </a:buClr>
                <a:buSzPct val="100000"/>
                <a:buFont typeface="Arial"/>
                <a:buChar char="•"/>
              </a:pPr>
              <a:endParaRPr lang="ko-KR" altLang="en-US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72" name="Rectangle 2"/>
            <p:cNvSpPr>
              <a:spLocks noChangeArrowheads="1"/>
            </p:cNvSpPr>
            <p:nvPr/>
          </p:nvSpPr>
          <p:spPr>
            <a:xfrm>
              <a:off x="930561" y="3319438"/>
              <a:ext cx="274613" cy="944307"/>
            </a:xfrm>
            <a:prstGeom prst="rect">
              <a:avLst/>
            </a:prstGeom>
            <a:solidFill>
              <a:schemeClr val="accent6"/>
            </a:solidFill>
            <a:ln w="9525">
              <a:noFill/>
              <a:miter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69" name="AutoShape 9"/>
            <p:cNvSpPr>
              <a:spLocks noChangeArrowheads="1"/>
            </p:cNvSpPr>
            <p:nvPr/>
          </p:nvSpPr>
          <p:spPr>
            <a:xfrm>
              <a:off x="987425" y="4004909"/>
              <a:ext cx="168276" cy="145160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miter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cxnSp>
          <p:nvCxnSpPr>
            <p:cNvPr id="25" name="직선 연결선 24"/>
            <p:cNvCxnSpPr/>
            <p:nvPr/>
          </p:nvCxnSpPr>
          <p:spPr>
            <a:xfrm>
              <a:off x="928662" y="4263774"/>
              <a:ext cx="7358114" cy="1588"/>
            </a:xfrm>
            <a:prstGeom prst="line">
              <a:avLst/>
            </a:prstGeom>
            <a:noFill/>
            <a:ln w="57150">
              <a:solidFill>
                <a:schemeClr val="bg2"/>
              </a:solidFill>
              <a:rou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cxn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 txBox="1"/>
          <p:nvPr/>
        </p:nvSpPr>
        <p:spPr>
          <a:xfrm>
            <a:off x="1691640" y="2636901"/>
            <a:ext cx="5472684" cy="1152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3500"/>
              <a:t>역사서술의 참된 본질은 어디에서 찾을 수 있을까?</a:t>
            </a:r>
            <a:r>
              <a:rPr lang="ko-KR" altLang="en-US"/>
              <a:t> </a:t>
            </a:r>
          </a:p>
        </p:txBody>
      </p:sp>
      <p:sp>
        <p:nvSpPr>
          <p:cNvPr id="3" name="구름 2"/>
          <p:cNvSpPr/>
          <p:nvPr/>
        </p:nvSpPr>
        <p:spPr>
          <a:xfrm>
            <a:off x="1907667" y="620649"/>
            <a:ext cx="5832729" cy="1562481"/>
          </a:xfrm>
          <a:prstGeom prst="cloud">
            <a:avLst/>
          </a:prstGeo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ko-KR" altLang="en-US" sz="4500"/>
              <a:t>기독교 역사관</a:t>
            </a:r>
            <a:r>
              <a:rPr lang="ko-KR" altLang="en-US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그룹 32"/>
          <p:cNvGrpSpPr/>
          <p:nvPr/>
        </p:nvGrpSpPr>
        <p:grpSpPr>
          <a:xfrm>
            <a:off x="3473444" y="4783130"/>
            <a:ext cx="2268000" cy="1428759"/>
            <a:chOff x="714348" y="3152756"/>
            <a:chExt cx="2268000" cy="142875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4" name="AutoShape 7"/>
            <p:cNvSpPr>
              <a:spLocks noChangeArrowheads="1"/>
            </p:cNvSpPr>
            <p:nvPr/>
          </p:nvSpPr>
          <p:spPr>
            <a:xfrm flipH="1">
              <a:off x="714348" y="3152757"/>
              <a:ext cx="2268000" cy="1428758"/>
            </a:xfrm>
            <a:prstGeom prst="roundRect">
              <a:avLst>
                <a:gd name="adj" fmla="val 0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tIns="179999" anchor="t"/>
            <a:lstStyle/>
            <a:p>
              <a:pPr marL="171450" lvl="0" indent="-171450">
                <a:spcBef>
                  <a:spcPct val="20000"/>
                </a:spcBef>
                <a:buClr>
                  <a:srgbClr val="9D9C9C">
                    <a:lumMod val="50000"/>
                  </a:srgbClr>
                </a:buClr>
                <a:buSzPct val="100000"/>
                <a:buFont typeface="Arial"/>
                <a:buChar char="•"/>
              </a:pPr>
              <a:r>
                <a:rPr lang="ko-KR" altLang="en-US">
                  <a:solidFill>
                    <a:schemeClr val="tx2">
                      <a:lumMod val="50000"/>
                    </a:schemeClr>
                  </a:solidFill>
                </a:rPr>
                <a:t>공정성 - 객관성</a:t>
              </a:r>
            </a:p>
            <a:p>
              <a:pPr marL="171450" lvl="0" indent="-171450">
                <a:spcBef>
                  <a:spcPct val="20000"/>
                </a:spcBef>
                <a:buClr>
                  <a:srgbClr val="9D9C9C">
                    <a:lumMod val="50000"/>
                  </a:srgbClr>
                </a:buClr>
                <a:buSzPct val="100000"/>
                <a:buFont typeface="Arial"/>
                <a:buChar char="•"/>
              </a:pPr>
              <a:r>
                <a:rPr lang="ko-KR" altLang="en-US">
                  <a:solidFill>
                    <a:schemeClr val="tx2">
                      <a:lumMod val="50000"/>
                    </a:schemeClr>
                  </a:solidFill>
                </a:rPr>
                <a:t>인간의 개입의식 </a:t>
              </a:r>
            </a:p>
            <a:p>
              <a:pPr marL="171450" lvl="0" indent="-171450">
                <a:spcBef>
                  <a:spcPct val="20000"/>
                </a:spcBef>
                <a:buClr>
                  <a:srgbClr val="9D9C9C">
                    <a:lumMod val="50000"/>
                  </a:srgbClr>
                </a:buClr>
                <a:buSzPct val="100000"/>
                <a:buFont typeface="Arial"/>
                <a:buNone/>
              </a:pPr>
              <a:r>
                <a:rPr lang="ko-KR" altLang="en-US">
                  <a:solidFill>
                    <a:schemeClr val="tx2">
                      <a:lumMod val="50000"/>
                    </a:schemeClr>
                  </a:solidFill>
                </a:rPr>
                <a:t>- 역사가는 자신의 관점에서 서술 </a:t>
              </a:r>
            </a:p>
            <a:p>
              <a:pPr marL="171450" lvl="0" indent="-171450">
                <a:spcBef>
                  <a:spcPct val="20000"/>
                </a:spcBef>
                <a:buClr>
                  <a:srgbClr val="9D9C9C">
                    <a:lumMod val="50000"/>
                  </a:srgbClr>
                </a:buClr>
                <a:buSzPct val="100000"/>
                <a:buFont typeface="Arial"/>
                <a:buChar char="•"/>
              </a:pPr>
              <a:endParaRPr lang="ko-KR" altLang="en-US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cxnSp>
          <p:nvCxnSpPr>
            <p:cNvPr id="35" name="직선 연결선 34"/>
            <p:cNvCxnSpPr/>
            <p:nvPr/>
          </p:nvCxnSpPr>
          <p:spPr>
            <a:xfrm flipH="1">
              <a:off x="714348" y="4579779"/>
              <a:ext cx="2268000" cy="1428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직선 연결선 35"/>
            <p:cNvCxnSpPr/>
            <p:nvPr/>
          </p:nvCxnSpPr>
          <p:spPr>
            <a:xfrm flipH="1">
              <a:off x="714348" y="3152756"/>
              <a:ext cx="2268000" cy="1428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제목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 sz="3300"/>
              <a:t>실증주의와 관념론자를 넘어서 = 기독교역사이해  </a:t>
            </a:r>
          </a:p>
        </p:txBody>
      </p:sp>
      <p:sp>
        <p:nvSpPr>
          <p:cNvPr id="6167" name="AutoShape 23"/>
          <p:cNvSpPr>
            <a:spLocks noChangeAspect="1" noChangeArrowheads="1"/>
          </p:cNvSpPr>
          <p:nvPr/>
        </p:nvSpPr>
        <p:spPr>
          <a:xfrm rot="4500000">
            <a:off x="5871749" y="4409450"/>
            <a:ext cx="1364285" cy="1259224"/>
          </a:xfrm>
          <a:custGeom>
            <a:avLst/>
            <a:gdLst>
              <a:gd name="G0" fmla="+- -148487 0 0"/>
              <a:gd name="G1" fmla="+- -4915283 0 0"/>
              <a:gd name="G2" fmla="+- -148487 0 -4915283"/>
              <a:gd name="G3" fmla="+- 10800 0 0"/>
              <a:gd name="G4" fmla="+- 0 0 -148487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8372 0 0"/>
              <a:gd name="G9" fmla="+- 0 0 -4915283"/>
              <a:gd name="G10" fmla="+- 8372 0 2700"/>
              <a:gd name="G11" fmla="cos G10 -148487"/>
              <a:gd name="G12" fmla="sin G10 -148487"/>
              <a:gd name="G13" fmla="cos 13500 -148487"/>
              <a:gd name="G14" fmla="sin 13500 -148487"/>
              <a:gd name="G15" fmla="+- G11 10800 0"/>
              <a:gd name="G16" fmla="+- G12 10800 0"/>
              <a:gd name="G17" fmla="+- G13 10800 0"/>
              <a:gd name="G18" fmla="+- G14 10800 0"/>
              <a:gd name="G19" fmla="*/ 8372 1 2"/>
              <a:gd name="G20" fmla="+- G19 5400 0"/>
              <a:gd name="G21" fmla="cos G20 -148487"/>
              <a:gd name="G22" fmla="sin G20 -148487"/>
              <a:gd name="G23" fmla="+- G21 10800 0"/>
              <a:gd name="G24" fmla="+- G12 G23 G22"/>
              <a:gd name="G25" fmla="+- G22 G23 G11"/>
              <a:gd name="G26" fmla="cos 10800 -148487"/>
              <a:gd name="G27" fmla="sin 10800 -148487"/>
              <a:gd name="G28" fmla="cos 8372 -148487"/>
              <a:gd name="G29" fmla="sin 8372 -148487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4915283"/>
              <a:gd name="G36" fmla="sin G34 -4915283"/>
              <a:gd name="G37" fmla="+/ -4915283 -148487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8372 G39"/>
              <a:gd name="G43" fmla="sin 8372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9236 w 21600"/>
              <a:gd name="T5" fmla="*/ 4057 h 21600"/>
              <a:gd name="T6" fmla="*/ 13280 w 21600"/>
              <a:gd name="T7" fmla="*/ 1540 h 21600"/>
              <a:gd name="T8" fmla="*/ 17339 w 21600"/>
              <a:gd name="T9" fmla="*/ 5573 h 21600"/>
              <a:gd name="T10" fmla="*/ 24289 w 21600"/>
              <a:gd name="T11" fmla="*/ 10266 h 21600"/>
              <a:gd name="T12" fmla="*/ 20532 w 21600"/>
              <a:gd name="T13" fmla="*/ 14332 h 21600"/>
              <a:gd name="T14" fmla="*/ 16467 w 21600"/>
              <a:gd name="T15" fmla="*/ 10575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9165" y="10469"/>
                </a:moveTo>
                <a:cubicBezTo>
                  <a:pt x="19020" y="6805"/>
                  <a:pt x="16508" y="3662"/>
                  <a:pt x="12966" y="2713"/>
                </a:cubicBezTo>
                <a:lnTo>
                  <a:pt x="13595" y="367"/>
                </a:lnTo>
                <a:cubicBezTo>
                  <a:pt x="18163" y="1592"/>
                  <a:pt x="21404" y="5646"/>
                  <a:pt x="21591" y="10373"/>
                </a:cubicBezTo>
                <a:lnTo>
                  <a:pt x="24289" y="10266"/>
                </a:lnTo>
                <a:lnTo>
                  <a:pt x="20532" y="14332"/>
                </a:lnTo>
                <a:lnTo>
                  <a:pt x="16467" y="10575"/>
                </a:lnTo>
                <a:lnTo>
                  <a:pt x="19165" y="10469"/>
                </a:lnTo>
              </a:path>
            </a:pathLst>
          </a:custGeom>
          <a:solidFill>
            <a:schemeClr val="accent1"/>
          </a:solidFill>
          <a:ln w="9525" algn="ctr">
            <a:noFill/>
            <a:miter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6168" name="AutoShape 24"/>
          <p:cNvSpPr>
            <a:spLocks noChangeAspect="1" noChangeArrowheads="1"/>
          </p:cNvSpPr>
          <p:nvPr/>
        </p:nvSpPr>
        <p:spPr>
          <a:xfrm rot="10800000">
            <a:off x="2016030" y="4523516"/>
            <a:ext cx="1311755" cy="1308753"/>
          </a:xfrm>
          <a:custGeom>
            <a:avLst/>
            <a:gdLst>
              <a:gd name="G0" fmla="+- -57436 0 0"/>
              <a:gd name="G1" fmla="+- -5795495 0 0"/>
              <a:gd name="G2" fmla="+- -57436 0 -5795495"/>
              <a:gd name="G3" fmla="+- 10800 0 0"/>
              <a:gd name="G4" fmla="+- 0 0 -57436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8106 0 0"/>
              <a:gd name="G9" fmla="+- 0 0 -5795495"/>
              <a:gd name="G10" fmla="+- 8106 0 2700"/>
              <a:gd name="G11" fmla="cos G10 -57436"/>
              <a:gd name="G12" fmla="sin G10 -57436"/>
              <a:gd name="G13" fmla="cos 13500 -57436"/>
              <a:gd name="G14" fmla="sin 13500 -57436"/>
              <a:gd name="G15" fmla="+- G11 10800 0"/>
              <a:gd name="G16" fmla="+- G12 10800 0"/>
              <a:gd name="G17" fmla="+- G13 10800 0"/>
              <a:gd name="G18" fmla="+- G14 10800 0"/>
              <a:gd name="G19" fmla="*/ 8106 1 2"/>
              <a:gd name="G20" fmla="+- G19 5400 0"/>
              <a:gd name="G21" fmla="cos G20 -57436"/>
              <a:gd name="G22" fmla="sin G20 -57436"/>
              <a:gd name="G23" fmla="+- G21 10800 0"/>
              <a:gd name="G24" fmla="+- G12 G23 G22"/>
              <a:gd name="G25" fmla="+- G22 G23 G11"/>
              <a:gd name="G26" fmla="cos 10800 -57436"/>
              <a:gd name="G27" fmla="sin 10800 -57436"/>
              <a:gd name="G28" fmla="cos 8106 -57436"/>
              <a:gd name="G29" fmla="sin 8106 -57436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5795495"/>
              <a:gd name="G36" fmla="sin G34 -5795495"/>
              <a:gd name="G37" fmla="+/ -5795495 -57436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8106 G39"/>
              <a:gd name="G43" fmla="sin 8106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8482 w 21600"/>
              <a:gd name="T5" fmla="*/ 3209 h 21600"/>
              <a:gd name="T6" fmla="*/ 11058 w 21600"/>
              <a:gd name="T7" fmla="*/ 1350 h 21600"/>
              <a:gd name="T8" fmla="*/ 16566 w 21600"/>
              <a:gd name="T9" fmla="*/ 5102 h 21600"/>
              <a:gd name="T10" fmla="*/ 24298 w 21600"/>
              <a:gd name="T11" fmla="*/ 10593 h 21600"/>
              <a:gd name="T12" fmla="*/ 20313 w 21600"/>
              <a:gd name="T13" fmla="*/ 14701 h 21600"/>
              <a:gd name="T14" fmla="*/ 16205 w 21600"/>
              <a:gd name="T15" fmla="*/ 10717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8905" y="10676"/>
                </a:moveTo>
                <a:cubicBezTo>
                  <a:pt x="18838" y="6334"/>
                  <a:pt x="15362" y="2815"/>
                  <a:pt x="11021" y="2697"/>
                </a:cubicBezTo>
                <a:lnTo>
                  <a:pt x="11095" y="4"/>
                </a:lnTo>
                <a:cubicBezTo>
                  <a:pt x="16878" y="162"/>
                  <a:pt x="21510" y="4849"/>
                  <a:pt x="21598" y="10634"/>
                </a:cubicBezTo>
                <a:lnTo>
                  <a:pt x="24298" y="10593"/>
                </a:lnTo>
                <a:lnTo>
                  <a:pt x="20313" y="14701"/>
                </a:lnTo>
                <a:lnTo>
                  <a:pt x="16205" y="10717"/>
                </a:lnTo>
                <a:lnTo>
                  <a:pt x="18905" y="10676"/>
                </a:lnTo>
              </a:path>
            </a:pathLst>
          </a:custGeom>
          <a:solidFill>
            <a:schemeClr val="accent1"/>
          </a:solidFill>
          <a:ln w="9525" algn="ctr">
            <a:noFill/>
            <a:miter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6169" name="AutoShape 25"/>
          <p:cNvSpPr>
            <a:spLocks noChangeAspect="1" noChangeArrowheads="1"/>
          </p:cNvSpPr>
          <p:nvPr/>
        </p:nvSpPr>
        <p:spPr>
          <a:xfrm rot="16200000">
            <a:off x="1901965" y="2144647"/>
            <a:ext cx="1364284" cy="1259225"/>
          </a:xfrm>
          <a:custGeom>
            <a:avLst/>
            <a:gdLst>
              <a:gd name="G0" fmla="+- -52000 0 0"/>
              <a:gd name="G1" fmla="+- -5795495 0 0"/>
              <a:gd name="G2" fmla="+- -52000 0 -5795495"/>
              <a:gd name="G3" fmla="+- 10800 0 0"/>
              <a:gd name="G4" fmla="+- 0 0 -52000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8376 0 0"/>
              <a:gd name="G9" fmla="+- 0 0 -5795495"/>
              <a:gd name="G10" fmla="+- 8376 0 2700"/>
              <a:gd name="G11" fmla="cos G10 -52000"/>
              <a:gd name="G12" fmla="sin G10 -52000"/>
              <a:gd name="G13" fmla="cos 13500 -52000"/>
              <a:gd name="G14" fmla="sin 13500 -52000"/>
              <a:gd name="G15" fmla="+- G11 10800 0"/>
              <a:gd name="G16" fmla="+- G12 10800 0"/>
              <a:gd name="G17" fmla="+- G13 10800 0"/>
              <a:gd name="G18" fmla="+- G14 10800 0"/>
              <a:gd name="G19" fmla="*/ 8376 1 2"/>
              <a:gd name="G20" fmla="+- G19 5400 0"/>
              <a:gd name="G21" fmla="cos G20 -52000"/>
              <a:gd name="G22" fmla="sin G20 -52000"/>
              <a:gd name="G23" fmla="+- G21 10800 0"/>
              <a:gd name="G24" fmla="+- G12 G23 G22"/>
              <a:gd name="G25" fmla="+- G22 G23 G11"/>
              <a:gd name="G26" fmla="cos 10800 -52000"/>
              <a:gd name="G27" fmla="sin 10800 -52000"/>
              <a:gd name="G28" fmla="cos 8376 -52000"/>
              <a:gd name="G29" fmla="sin 8376 -52000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5795495"/>
              <a:gd name="G36" fmla="sin G34 -5795495"/>
              <a:gd name="G37" fmla="+/ -5795495 -52000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8376 G39"/>
              <a:gd name="G43" fmla="sin 8376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8488 w 21600"/>
              <a:gd name="T5" fmla="*/ 3215 h 21600"/>
              <a:gd name="T6" fmla="*/ 11062 w 21600"/>
              <a:gd name="T7" fmla="*/ 1215 h 21600"/>
              <a:gd name="T8" fmla="*/ 16762 w 21600"/>
              <a:gd name="T9" fmla="*/ 4917 h 21600"/>
              <a:gd name="T10" fmla="*/ 24298 w 21600"/>
              <a:gd name="T11" fmla="*/ 10613 h 21600"/>
              <a:gd name="T12" fmla="*/ 20441 w 21600"/>
              <a:gd name="T13" fmla="*/ 14579 h 21600"/>
              <a:gd name="T14" fmla="*/ 16475 w 21600"/>
              <a:gd name="T15" fmla="*/ 10721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9175" y="10684"/>
                </a:moveTo>
                <a:cubicBezTo>
                  <a:pt x="19112" y="6192"/>
                  <a:pt x="15519" y="2550"/>
                  <a:pt x="11029" y="2427"/>
                </a:cubicBezTo>
                <a:lnTo>
                  <a:pt x="11095" y="4"/>
                </a:lnTo>
                <a:cubicBezTo>
                  <a:pt x="16884" y="162"/>
                  <a:pt x="21518" y="4859"/>
                  <a:pt x="21598" y="10650"/>
                </a:cubicBezTo>
                <a:lnTo>
                  <a:pt x="24298" y="10613"/>
                </a:lnTo>
                <a:lnTo>
                  <a:pt x="20441" y="14579"/>
                </a:lnTo>
                <a:lnTo>
                  <a:pt x="16475" y="10721"/>
                </a:lnTo>
                <a:lnTo>
                  <a:pt x="19175" y="10684"/>
                </a:lnTo>
              </a:path>
            </a:pathLst>
          </a:custGeom>
          <a:solidFill>
            <a:schemeClr val="accent1"/>
          </a:solidFill>
          <a:ln w="9525" algn="ctr">
            <a:noFill/>
            <a:miter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6170" name="AutoShape 26"/>
          <p:cNvSpPr>
            <a:spLocks noChangeAspect="1" noChangeArrowheads="1"/>
          </p:cNvSpPr>
          <p:nvPr/>
        </p:nvSpPr>
        <p:spPr>
          <a:xfrm>
            <a:off x="5802709" y="1972048"/>
            <a:ext cx="1311755" cy="1310253"/>
          </a:xfrm>
          <a:custGeom>
            <a:avLst/>
            <a:gdLst>
              <a:gd name="G0" fmla="+- -71519 0 0"/>
              <a:gd name="G1" fmla="+- -5795495 0 0"/>
              <a:gd name="G2" fmla="+- -71519 0 -5795495"/>
              <a:gd name="G3" fmla="+- 10800 0 0"/>
              <a:gd name="G4" fmla="+- 0 0 -71519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8453 0 0"/>
              <a:gd name="G9" fmla="+- 0 0 -5795495"/>
              <a:gd name="G10" fmla="+- 8453 0 2700"/>
              <a:gd name="G11" fmla="cos G10 -71519"/>
              <a:gd name="G12" fmla="sin G10 -71519"/>
              <a:gd name="G13" fmla="cos 13500 -71519"/>
              <a:gd name="G14" fmla="sin 13500 -71519"/>
              <a:gd name="G15" fmla="+- G11 10800 0"/>
              <a:gd name="G16" fmla="+- G12 10800 0"/>
              <a:gd name="G17" fmla="+- G13 10800 0"/>
              <a:gd name="G18" fmla="+- G14 10800 0"/>
              <a:gd name="G19" fmla="*/ 8453 1 2"/>
              <a:gd name="G20" fmla="+- G19 5400 0"/>
              <a:gd name="G21" fmla="cos G20 -71519"/>
              <a:gd name="G22" fmla="sin G20 -71519"/>
              <a:gd name="G23" fmla="+- G21 10800 0"/>
              <a:gd name="G24" fmla="+- G12 G23 G22"/>
              <a:gd name="G25" fmla="+- G22 G23 G11"/>
              <a:gd name="G26" fmla="cos 10800 -71519"/>
              <a:gd name="G27" fmla="sin 10800 -71519"/>
              <a:gd name="G28" fmla="cos 8453 -71519"/>
              <a:gd name="G29" fmla="sin 8453 -71519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5795495"/>
              <a:gd name="G36" fmla="sin G34 -5795495"/>
              <a:gd name="G37" fmla="+/ -5795495 -71519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8453 G39"/>
              <a:gd name="G43" fmla="sin 8453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8468 w 21600"/>
              <a:gd name="T5" fmla="*/ 3195 h 21600"/>
              <a:gd name="T6" fmla="*/ 11063 w 21600"/>
              <a:gd name="T7" fmla="*/ 1176 h 21600"/>
              <a:gd name="T8" fmla="*/ 16801 w 21600"/>
              <a:gd name="T9" fmla="*/ 4847 h 21600"/>
              <a:gd name="T10" fmla="*/ 24297 w 21600"/>
              <a:gd name="T11" fmla="*/ 10542 h 21600"/>
              <a:gd name="T12" fmla="*/ 20499 w 21600"/>
              <a:gd name="T13" fmla="*/ 14490 h 21600"/>
              <a:gd name="T14" fmla="*/ 16551 w 21600"/>
              <a:gd name="T15" fmla="*/ 10690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9251" y="10639"/>
                </a:moveTo>
                <a:cubicBezTo>
                  <a:pt x="19165" y="6123"/>
                  <a:pt x="15545" y="2473"/>
                  <a:pt x="11031" y="2350"/>
                </a:cubicBezTo>
                <a:lnTo>
                  <a:pt x="11095" y="4"/>
                </a:lnTo>
                <a:cubicBezTo>
                  <a:pt x="16863" y="161"/>
                  <a:pt x="21488" y="4825"/>
                  <a:pt x="21598" y="10594"/>
                </a:cubicBezTo>
                <a:lnTo>
                  <a:pt x="24297" y="10542"/>
                </a:lnTo>
                <a:lnTo>
                  <a:pt x="20499" y="14490"/>
                </a:lnTo>
                <a:lnTo>
                  <a:pt x="16551" y="10690"/>
                </a:lnTo>
                <a:lnTo>
                  <a:pt x="19251" y="10639"/>
                </a:lnTo>
              </a:path>
            </a:pathLst>
          </a:custGeom>
          <a:solidFill>
            <a:schemeClr val="accent1"/>
          </a:solidFill>
          <a:ln w="9525" algn="ctr">
            <a:noFill/>
            <a:miter/>
          </a:ln>
          <a:effectLst/>
        </p:spPr>
        <p:txBody>
          <a:bodyPr anchor="ctr"/>
          <a:lstStyle/>
          <a:p>
            <a:pPr algn="ctr"/>
            <a:endParaRPr lang="ko-KR" altLang="en-US"/>
          </a:p>
        </p:txBody>
      </p:sp>
      <p:grpSp>
        <p:nvGrpSpPr>
          <p:cNvPr id="3" name="그룹 32"/>
          <p:cNvGrpSpPr/>
          <p:nvPr/>
        </p:nvGrpSpPr>
        <p:grpSpPr>
          <a:xfrm>
            <a:off x="714348" y="3152756"/>
            <a:ext cx="2268000" cy="1428759"/>
            <a:chOff x="714348" y="3152756"/>
            <a:chExt cx="2268000" cy="142875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58" name="AutoShape 7"/>
            <p:cNvSpPr>
              <a:spLocks noChangeArrowheads="1"/>
            </p:cNvSpPr>
            <p:nvPr/>
          </p:nvSpPr>
          <p:spPr>
            <a:xfrm flipH="1">
              <a:off x="714348" y="3152757"/>
              <a:ext cx="2268000" cy="1428758"/>
            </a:xfrm>
            <a:prstGeom prst="roundRect">
              <a:avLst>
                <a:gd name="adj" fmla="val 0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tIns="179999" anchor="t"/>
            <a:lstStyle/>
            <a:p>
              <a:pPr marL="171450" lvl="0" indent="-171450">
                <a:spcBef>
                  <a:spcPct val="20000"/>
                </a:spcBef>
                <a:buClr>
                  <a:srgbClr val="9D9C9C">
                    <a:lumMod val="50000"/>
                  </a:srgbClr>
                </a:buClr>
                <a:buSzPct val="100000"/>
                <a:buFont typeface="Arial"/>
                <a:buChar char="•"/>
              </a:pPr>
              <a:r>
                <a:rPr lang="ko-KR" altLang="en-US">
                  <a:solidFill>
                    <a:schemeClr val="tx2">
                      <a:lumMod val="50000"/>
                    </a:schemeClr>
                  </a:solidFill>
                </a:rPr>
                <a:t>진리이론 </a:t>
              </a:r>
            </a:p>
            <a:p>
              <a:pPr marL="171450" lvl="0" indent="-171450">
                <a:spcBef>
                  <a:spcPct val="20000"/>
                </a:spcBef>
                <a:buClr>
                  <a:srgbClr val="9D9C9C">
                    <a:lumMod val="50000"/>
                  </a:srgbClr>
                </a:buClr>
                <a:buSzPct val="100000"/>
                <a:buFont typeface="Arial"/>
                <a:buChar char="•"/>
              </a:pPr>
              <a:r>
                <a:rPr lang="ko-KR" altLang="en-US">
                  <a:solidFill>
                    <a:schemeClr val="tx2">
                      <a:lumMod val="50000"/>
                    </a:schemeClr>
                  </a:solidFill>
                </a:rPr>
                <a:t>일치이론과 부합이론의 결합 </a:t>
              </a:r>
            </a:p>
          </p:txBody>
        </p:sp>
        <p:cxnSp>
          <p:nvCxnSpPr>
            <p:cNvPr id="59" name="직선 연결선 58"/>
            <p:cNvCxnSpPr/>
            <p:nvPr/>
          </p:nvCxnSpPr>
          <p:spPr>
            <a:xfrm flipH="1">
              <a:off x="714348" y="4579779"/>
              <a:ext cx="2268000" cy="1428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직선 연결선 59"/>
            <p:cNvCxnSpPr/>
            <p:nvPr/>
          </p:nvCxnSpPr>
          <p:spPr>
            <a:xfrm flipH="1">
              <a:off x="714348" y="3152756"/>
              <a:ext cx="2268000" cy="1428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그룹 29"/>
          <p:cNvGrpSpPr/>
          <p:nvPr/>
        </p:nvGrpSpPr>
        <p:grpSpPr>
          <a:xfrm>
            <a:off x="3473444" y="1428736"/>
            <a:ext cx="2268000" cy="1428759"/>
            <a:chOff x="3473444" y="1428736"/>
            <a:chExt cx="2268000" cy="142875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41" name="AutoShape 7"/>
            <p:cNvSpPr>
              <a:spLocks noChangeArrowheads="1"/>
            </p:cNvSpPr>
            <p:nvPr/>
          </p:nvSpPr>
          <p:spPr>
            <a:xfrm flipH="1">
              <a:off x="3474114" y="1428737"/>
              <a:ext cx="2266660" cy="1428758"/>
            </a:xfrm>
            <a:prstGeom prst="roundRect">
              <a:avLst>
                <a:gd name="adj" fmla="val 0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tIns="324000" anchor="t"/>
            <a:lstStyle/>
            <a:p>
              <a:pPr marL="171450" lvl="0" indent="-171450">
                <a:spcBef>
                  <a:spcPct val="20000"/>
                </a:spcBef>
                <a:buClr>
                  <a:srgbClr val="9D9C9C">
                    <a:lumMod val="50000"/>
                  </a:srgbClr>
                </a:buClr>
                <a:buSzPct val="100000"/>
                <a:buFont typeface="Arial"/>
                <a:buChar char="•"/>
              </a:pPr>
              <a:r>
                <a:rPr lang="ko-KR" altLang="en-US">
                  <a:solidFill>
                    <a:schemeClr val="tx2">
                      <a:lumMod val="50000"/>
                    </a:schemeClr>
                  </a:solidFill>
                </a:rPr>
                <a:t>1. 인간 이해 </a:t>
              </a:r>
            </a:p>
          </p:txBody>
        </p:sp>
        <p:cxnSp>
          <p:nvCxnSpPr>
            <p:cNvPr id="45" name="직선 연결선 44"/>
            <p:cNvCxnSpPr/>
            <p:nvPr/>
          </p:nvCxnSpPr>
          <p:spPr>
            <a:xfrm flipH="1">
              <a:off x="3473444" y="2855759"/>
              <a:ext cx="2268000" cy="1428"/>
            </a:xfrm>
            <a:prstGeom prst="line">
              <a:avLst/>
            </a:prstGeom>
            <a:ln w="381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직선 연결선 45"/>
            <p:cNvCxnSpPr/>
            <p:nvPr/>
          </p:nvCxnSpPr>
          <p:spPr>
            <a:xfrm flipH="1">
              <a:off x="3473444" y="1428736"/>
              <a:ext cx="2268000" cy="1428"/>
            </a:xfrm>
            <a:prstGeom prst="line">
              <a:avLst/>
            </a:prstGeom>
            <a:ln w="381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직사각형 64"/>
            <p:cNvSpPr/>
            <p:nvPr/>
          </p:nvSpPr>
          <p:spPr>
            <a:xfrm>
              <a:off x="3473444" y="1449374"/>
              <a:ext cx="2268000" cy="193676"/>
            </a:xfrm>
            <a:prstGeom prst="rect">
              <a:avLst/>
            </a:prstGeom>
            <a:pattFill prst="ltVert">
              <a:fgClr>
                <a:srgbClr val="C5CCD1"/>
              </a:fgClr>
              <a:bgClr>
                <a:schemeClr val="bg1"/>
              </a:bgClr>
            </a:pattFill>
            <a:ln w="12700" algn="ctr">
              <a:noFill/>
              <a:miter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3035627" y="3643314"/>
            <a:ext cx="30727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2800">
                <a:solidFill>
                  <a:schemeClr val="accent6"/>
                </a:solidFill>
              </a:rPr>
              <a:t>기독교 역사철학 </a:t>
            </a:r>
          </a:p>
        </p:txBody>
      </p:sp>
      <p:grpSp>
        <p:nvGrpSpPr>
          <p:cNvPr id="44" name="그룹 43"/>
          <p:cNvGrpSpPr/>
          <p:nvPr/>
        </p:nvGrpSpPr>
        <p:grpSpPr>
          <a:xfrm>
            <a:off x="6143636" y="3152756"/>
            <a:ext cx="2268000" cy="1428759"/>
            <a:chOff x="714348" y="3152756"/>
            <a:chExt cx="2268000" cy="142875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47" name="AutoShape 7"/>
            <p:cNvSpPr>
              <a:spLocks noChangeArrowheads="1"/>
            </p:cNvSpPr>
            <p:nvPr/>
          </p:nvSpPr>
          <p:spPr>
            <a:xfrm flipH="1">
              <a:off x="714348" y="3152757"/>
              <a:ext cx="2268000" cy="1428758"/>
            </a:xfrm>
            <a:prstGeom prst="roundRect">
              <a:avLst>
                <a:gd name="adj" fmla="val 0"/>
              </a:avLst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tIns="179999" anchor="t"/>
            <a:lstStyle/>
            <a:p>
              <a:pPr marL="171450" lvl="0" indent="-171450">
                <a:spcBef>
                  <a:spcPct val="20000"/>
                </a:spcBef>
                <a:buClr>
                  <a:srgbClr val="9D9C9C">
                    <a:lumMod val="50000"/>
                  </a:srgbClr>
                </a:buClr>
                <a:buSzPct val="100000"/>
                <a:buFont typeface="Arial"/>
                <a:buChar char="•"/>
              </a:pPr>
              <a:r>
                <a:rPr lang="ko-KR" altLang="en-US">
                  <a:solidFill>
                    <a:schemeClr val="tx2">
                      <a:lumMod val="50000"/>
                    </a:schemeClr>
                  </a:solidFill>
                </a:rPr>
                <a:t>기독교적 역사 이해 - 섭리 </a:t>
              </a:r>
            </a:p>
            <a:p>
              <a:pPr marL="171450" lvl="0" indent="-171450">
                <a:spcBef>
                  <a:spcPct val="20000"/>
                </a:spcBef>
                <a:buClr>
                  <a:srgbClr val="9D9C9C">
                    <a:lumMod val="50000"/>
                  </a:srgbClr>
                </a:buClr>
                <a:buSzPct val="100000"/>
                <a:buFont typeface="Arial"/>
                <a:buChar char="•"/>
              </a:pPr>
              <a:r>
                <a:rPr lang="ko-KR" altLang="en-US">
                  <a:solidFill>
                    <a:schemeClr val="tx2">
                      <a:lumMod val="50000"/>
                    </a:schemeClr>
                  </a:solidFill>
                </a:rPr>
                <a:t>실증적  + 자유로운 인간 행위 강조</a:t>
              </a:r>
            </a:p>
          </p:txBody>
        </p:sp>
        <p:cxnSp>
          <p:nvCxnSpPr>
            <p:cNvPr id="48" name="직선 연결선 47"/>
            <p:cNvCxnSpPr/>
            <p:nvPr/>
          </p:nvCxnSpPr>
          <p:spPr>
            <a:xfrm flipH="1">
              <a:off x="714348" y="4579779"/>
              <a:ext cx="2268000" cy="1428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직선 연결선 48"/>
            <p:cNvCxnSpPr/>
            <p:nvPr/>
          </p:nvCxnSpPr>
          <p:spPr>
            <a:xfrm flipH="1">
              <a:off x="714348" y="3152756"/>
              <a:ext cx="2268000" cy="1428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기독교 역사 철학 </a:t>
            </a:r>
          </a:p>
        </p:txBody>
      </p:sp>
      <p:sp>
        <p:nvSpPr>
          <p:cNvPr id="3" name="직사각형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1. 하나님이 역사 과정에 개입하신다. </a:t>
            </a:r>
          </a:p>
          <a:p>
            <a:pPr>
              <a:buNone/>
            </a:pPr>
            <a:r>
              <a:rPr lang="ko-KR" altLang="en-US"/>
              <a:t>(1) 일반섭리와 특별섭리의 차원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* 역사과정 전반을 하나님 감독한다는 개념을 모호하게 만들었다. </a:t>
            </a:r>
          </a:p>
        </p:txBody>
      </p:sp>
      <p:sp>
        <p:nvSpPr>
          <p:cNvPr id="4" name="직사각형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2.</a:t>
            </a:r>
            <a:r>
              <a:rPr lang="ko-KR" altLang="en-US" sz="2000"/>
              <a:t> 역사의 과정 에서 하나님의 활동이 분명한 것은 아니다. </a:t>
            </a:r>
          </a:p>
          <a:p>
            <a:pPr>
              <a:buNone/>
            </a:pPr>
            <a:r>
              <a:rPr lang="ko-KR" altLang="en-US" sz="2000"/>
              <a:t>(1) 하나님의 목적은 종말까지 감추어져 있다. </a:t>
            </a:r>
          </a:p>
          <a:p>
            <a:pPr>
              <a:buNone/>
            </a:pPr>
            <a:r>
              <a:rPr lang="ko-KR" altLang="en-US" sz="2000"/>
              <a:t>(2) 역사의 배후에 하나님이 계시다면 불신자는 지식이 없어서 심판의 자리에 서게 된다. </a:t>
            </a:r>
          </a:p>
        </p:txBody>
      </p:sp>
      <p:sp>
        <p:nvSpPr>
          <p:cNvPr id="5" name="직사각형 4"/>
          <p:cNvSpPr>
            <a:spLocks noGrp="1"/>
          </p:cNvSpPr>
          <p:nvPr>
            <p:ph sz="quarter" idx="3"/>
          </p:nvPr>
        </p:nvSpPr>
        <p:spPr/>
        <p:txBody>
          <a:bodyPr/>
          <a:lstStyle/>
          <a:p>
            <a:pPr>
              <a:buNone/>
            </a:pPr>
            <a:r>
              <a:rPr lang="ko-KR" altLang="en-US"/>
              <a:t>3. 고난의 문제</a:t>
            </a:r>
          </a:p>
          <a:p>
            <a:pPr>
              <a:buNone/>
            </a:pPr>
            <a:r>
              <a:rPr lang="ko-KR" altLang="en-US"/>
              <a:t>(1) 인류가 죄로 감염되어 있기 때문에 하나님의 자신의 거룩한 성품에도 불구하고 인간이 존재하도록 허용하신다. </a:t>
            </a:r>
          </a:p>
          <a:p>
            <a:pPr>
              <a:buNone/>
            </a:pPr>
            <a:r>
              <a:rPr lang="ko-KR" altLang="en-US"/>
              <a:t>(2) 예수의 십자가 - 역사적 사건   </a:t>
            </a:r>
          </a:p>
        </p:txBody>
      </p:sp>
      <p:sp>
        <p:nvSpPr>
          <p:cNvPr id="6" name="직사각형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48"/>
          <p:cNvGrpSpPr/>
          <p:nvPr/>
        </p:nvGrpSpPr>
        <p:grpSpPr>
          <a:xfrm>
            <a:off x="723873" y="2000240"/>
            <a:ext cx="7348565" cy="1714511"/>
            <a:chOff x="723873" y="1928802"/>
            <a:chExt cx="7348565" cy="171451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32" name="직사각형 131"/>
            <p:cNvSpPr/>
            <p:nvPr/>
          </p:nvSpPr>
          <p:spPr>
            <a:xfrm>
              <a:off x="1692583" y="2617332"/>
              <a:ext cx="6379200" cy="1025981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6000" tIns="179999" anchor="t" anchorCtr="0"/>
            <a:lstStyle/>
            <a:p>
              <a:pPr marL="171450" lvl="0" indent="-171450">
                <a:lnSpc>
                  <a:spcPct val="120000"/>
                </a:lnSpc>
                <a:spcBef>
                  <a:spcPct val="20000"/>
                </a:spcBef>
                <a:buClr>
                  <a:srgbClr val="9D9C9C">
                    <a:lumMod val="50000"/>
                  </a:srgbClr>
                </a:buClr>
                <a:buSzPct val="100000"/>
                <a:buFont typeface="Arial"/>
                <a:buChar char="•"/>
              </a:pPr>
              <a:r>
                <a:rPr lang="ko-KR" altLang="en-US">
                  <a:solidFill>
                    <a:schemeClr val="tx2">
                      <a:lumMod val="50000"/>
                    </a:schemeClr>
                  </a:solidFill>
                </a:rPr>
                <a:t>인간의 행동 속에는 입증할 수 있는 규칙성이 있다. </a:t>
              </a:r>
            </a:p>
            <a:p>
              <a:pPr marL="171450" lvl="0" indent="-171450">
                <a:lnSpc>
                  <a:spcPct val="120000"/>
                </a:lnSpc>
                <a:spcBef>
                  <a:spcPct val="20000"/>
                </a:spcBef>
                <a:buClr>
                  <a:srgbClr val="9D9C9C">
                    <a:lumMod val="50000"/>
                  </a:srgbClr>
                </a:buClr>
                <a:buSzPct val="100000"/>
                <a:buFont typeface="Arial"/>
                <a:buChar char="•"/>
              </a:pPr>
              <a:r>
                <a:rPr lang="ko-KR" altLang="en-US">
                  <a:solidFill>
                    <a:schemeClr val="tx2">
                      <a:lumMod val="50000"/>
                    </a:schemeClr>
                  </a:solidFill>
                </a:rPr>
                <a:t>사실을 발견하고 일반화하는 경험론적 방법에 토대 </a:t>
              </a:r>
            </a:p>
            <a:p>
              <a:pPr marL="171450" lvl="0" indent="-171450">
                <a:lnSpc>
                  <a:spcPct val="120000"/>
                </a:lnSpc>
                <a:spcBef>
                  <a:spcPct val="20000"/>
                </a:spcBef>
                <a:buClr>
                  <a:srgbClr val="9D9C9C">
                    <a:lumMod val="50000"/>
                  </a:srgbClr>
                </a:buClr>
                <a:buSzPct val="100000"/>
                <a:buFont typeface="Arial"/>
                <a:buChar char="•"/>
              </a:pPr>
              <a:endParaRPr lang="en-US" altLang="ko-KR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4184" name="Freeform 88"/>
            <p:cNvSpPr/>
            <p:nvPr/>
          </p:nvSpPr>
          <p:spPr>
            <a:xfrm flipV="1">
              <a:off x="1571604" y="1928802"/>
              <a:ext cx="120980" cy="744260"/>
            </a:xfrm>
            <a:custGeom>
              <a:avLst/>
              <a:gdLst/>
              <a:ahLst/>
              <a:cxnLst>
                <a:cxn ang="0">
                  <a:pos x="145" y="297"/>
                </a:cxn>
                <a:cxn ang="0">
                  <a:pos x="1" y="430"/>
                </a:cxn>
                <a:cxn ang="0">
                  <a:pos x="0" y="136"/>
                </a:cxn>
                <a:cxn ang="0">
                  <a:pos x="145" y="0"/>
                </a:cxn>
                <a:cxn ang="0">
                  <a:pos x="145" y="297"/>
                </a:cxn>
              </a:cxnLst>
              <a:rect l="0" t="0" r="r" b="b"/>
              <a:pathLst>
                <a:path w="145" h="430">
                  <a:moveTo>
                    <a:pt x="145" y="297"/>
                  </a:moveTo>
                  <a:lnTo>
                    <a:pt x="1" y="430"/>
                  </a:lnTo>
                  <a:lnTo>
                    <a:pt x="0" y="136"/>
                  </a:lnTo>
                  <a:lnTo>
                    <a:pt x="145" y="0"/>
                  </a:lnTo>
                  <a:lnTo>
                    <a:pt x="145" y="297"/>
                  </a:lnTo>
                </a:path>
              </a:pathLst>
            </a:custGeom>
            <a:solidFill>
              <a:schemeClr val="tx2"/>
            </a:solidFill>
            <a:ln w="12700" cap="flat" cmpd="sng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4185" name="Rectangle 89"/>
            <p:cNvSpPr>
              <a:spLocks noChangeArrowheads="1"/>
            </p:cNvSpPr>
            <p:nvPr/>
          </p:nvSpPr>
          <p:spPr>
            <a:xfrm>
              <a:off x="723873" y="1928802"/>
              <a:ext cx="849239" cy="515789"/>
            </a:xfrm>
            <a:prstGeom prst="rect">
              <a:avLst/>
            </a:prstGeom>
            <a:solidFill>
              <a:schemeClr val="accent6"/>
            </a:solidFill>
            <a:ln w="12700" algn="ctr">
              <a:noFill/>
              <a:miter/>
            </a:ln>
            <a:effectLst/>
          </p:spPr>
          <p:txBody>
            <a:bodyPr vert="horz" wrap="none" lIns="91440" tIns="45720" rIns="91440" bIns="45720" anchor="ctr" anchorCtr="0"/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r>
                <a:rPr lang="ko-KR" altLang="en-US" sz="1600">
                  <a:solidFill>
                    <a:schemeClr val="bg1"/>
                  </a:solidFill>
                </a:rPr>
                <a:t>실증주의</a:t>
              </a:r>
            </a:p>
          </p:txBody>
        </p:sp>
        <p:sp>
          <p:nvSpPr>
            <p:cNvPr id="4186" name="Rectangle 90" descr="밝은 수직선"/>
            <p:cNvSpPr>
              <a:spLocks noChangeArrowheads="1"/>
            </p:cNvSpPr>
            <p:nvPr/>
          </p:nvSpPr>
          <p:spPr>
            <a:xfrm>
              <a:off x="1692583" y="2159003"/>
              <a:ext cx="6379855" cy="515789"/>
            </a:xfrm>
            <a:prstGeom prst="rect">
              <a:avLst/>
            </a:prstGeom>
            <a:pattFill prst="ltVert">
              <a:fgClr>
                <a:srgbClr val="C5CCD1"/>
              </a:fgClr>
              <a:bgClr>
                <a:schemeClr val="bg1"/>
              </a:bgClr>
            </a:pattFill>
            <a:ln w="12700" algn="ctr">
              <a:noFill/>
              <a:miter/>
            </a:ln>
            <a:effectLst/>
          </p:spPr>
          <p:txBody>
            <a:bodyPr vert="horz" wrap="none" lIns="179999" tIns="45720" rIns="91440" bIns="45720" anchor="ctr" anchorCtr="0"/>
            <a:lstStyle/>
            <a:p>
              <a:pPr lvl="0"/>
              <a:r>
                <a:rPr lang="ko-KR" altLang="en-US" sz="2400">
                  <a:solidFill>
                    <a:schemeClr val="accent6"/>
                  </a:solidFill>
                </a:rPr>
                <a:t>콩트(프랑스) - 영국 </a:t>
              </a:r>
            </a:p>
          </p:txBody>
        </p:sp>
      </p:grpSp>
      <p:grpSp>
        <p:nvGrpSpPr>
          <p:cNvPr id="21" name="그룹 148"/>
          <p:cNvGrpSpPr/>
          <p:nvPr/>
        </p:nvGrpSpPr>
        <p:grpSpPr>
          <a:xfrm>
            <a:off x="723873" y="4071942"/>
            <a:ext cx="7348565" cy="1714511"/>
            <a:chOff x="723873" y="1928802"/>
            <a:chExt cx="7348565" cy="171451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2" name="직사각형 21"/>
            <p:cNvSpPr/>
            <p:nvPr/>
          </p:nvSpPr>
          <p:spPr>
            <a:xfrm>
              <a:off x="1692583" y="2617332"/>
              <a:ext cx="6379200" cy="1025981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16000" tIns="179999" anchor="t" anchorCtr="0"/>
            <a:lstStyle/>
            <a:p>
              <a:pPr marL="171450" indent="-171450">
                <a:lnSpc>
                  <a:spcPct val="120000"/>
                </a:lnSpc>
                <a:spcBef>
                  <a:spcPct val="20000"/>
                </a:spcBef>
                <a:buClr>
                  <a:srgbClr val="9D9C9C">
                    <a:lumMod val="50000"/>
                  </a:srgbClr>
                </a:buClr>
                <a:buSzPct val="100000"/>
                <a:buFont typeface="Arial"/>
                <a:buChar char="•"/>
              </a:pPr>
              <a:r>
                <a:rPr lang="ko-KR" altLang="en-US">
                  <a:solidFill>
                    <a:schemeClr val="tx2">
                      <a:lumMod val="50000"/>
                    </a:schemeClr>
                  </a:solidFill>
                </a:rPr>
                <a:t>개개인의 사건과 경험에 관심 </a:t>
              </a:r>
            </a:p>
            <a:p>
              <a:pPr marL="171450" indent="-171450">
                <a:lnSpc>
                  <a:spcPct val="120000"/>
                </a:lnSpc>
                <a:spcBef>
                  <a:spcPct val="20000"/>
                </a:spcBef>
                <a:buClr>
                  <a:srgbClr val="9D9C9C">
                    <a:lumMod val="50000"/>
                  </a:srgbClr>
                </a:buClr>
                <a:buSzPct val="100000"/>
                <a:buFont typeface="Arial"/>
                <a:buChar char="•"/>
              </a:pPr>
              <a:r>
                <a:rPr lang="ko-KR" altLang="en-US">
                  <a:solidFill>
                    <a:schemeClr val="tx2">
                      <a:lumMod val="50000"/>
                    </a:schemeClr>
                  </a:solidFill>
                </a:rPr>
                <a:t>인간이 사상르 가진다는 사실을 강좆  </a:t>
              </a:r>
            </a:p>
            <a:p>
              <a:pPr marL="171450" indent="-171450">
                <a:lnSpc>
                  <a:spcPct val="120000"/>
                </a:lnSpc>
                <a:spcBef>
                  <a:spcPct val="20000"/>
                </a:spcBef>
                <a:buClr>
                  <a:srgbClr val="9D9C9C">
                    <a:lumMod val="50000"/>
                  </a:srgbClr>
                </a:buClr>
                <a:buSzPct val="100000"/>
                <a:buFont typeface="Arial"/>
                <a:buChar char="•"/>
              </a:pPr>
              <a:endParaRPr lang="en-US" altLang="ko-KR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23" name="Freeform 88"/>
            <p:cNvSpPr/>
            <p:nvPr/>
          </p:nvSpPr>
          <p:spPr>
            <a:xfrm flipV="1">
              <a:off x="1571604" y="1928802"/>
              <a:ext cx="120980" cy="744260"/>
            </a:xfrm>
            <a:custGeom>
              <a:avLst/>
              <a:gdLst/>
              <a:ahLst/>
              <a:cxnLst>
                <a:cxn ang="0">
                  <a:pos x="145" y="297"/>
                </a:cxn>
                <a:cxn ang="0">
                  <a:pos x="1" y="430"/>
                </a:cxn>
                <a:cxn ang="0">
                  <a:pos x="0" y="136"/>
                </a:cxn>
                <a:cxn ang="0">
                  <a:pos x="145" y="0"/>
                </a:cxn>
                <a:cxn ang="0">
                  <a:pos x="145" y="297"/>
                </a:cxn>
              </a:cxnLst>
              <a:rect l="0" t="0" r="r" b="b"/>
              <a:pathLst>
                <a:path w="145" h="430">
                  <a:moveTo>
                    <a:pt x="145" y="297"/>
                  </a:moveTo>
                  <a:lnTo>
                    <a:pt x="1" y="430"/>
                  </a:lnTo>
                  <a:lnTo>
                    <a:pt x="0" y="136"/>
                  </a:lnTo>
                  <a:lnTo>
                    <a:pt x="145" y="0"/>
                  </a:lnTo>
                  <a:lnTo>
                    <a:pt x="145" y="297"/>
                  </a:lnTo>
                </a:path>
              </a:pathLst>
            </a:custGeom>
            <a:solidFill>
              <a:schemeClr val="tx2"/>
            </a:solidFill>
            <a:ln w="12700" cap="flat" cmpd="sng">
              <a:noFill/>
              <a:prstDash val="solid"/>
              <a:round/>
            </a:ln>
            <a:effectLst/>
          </p:spPr>
          <p:txBody>
            <a:bodyPr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Rectangle 89"/>
            <p:cNvSpPr>
              <a:spLocks noChangeArrowheads="1"/>
            </p:cNvSpPr>
            <p:nvPr/>
          </p:nvSpPr>
          <p:spPr>
            <a:xfrm>
              <a:off x="723873" y="1928802"/>
              <a:ext cx="849239" cy="515789"/>
            </a:xfrm>
            <a:prstGeom prst="rect">
              <a:avLst/>
            </a:prstGeom>
            <a:solidFill>
              <a:schemeClr val="accent6"/>
            </a:solidFill>
            <a:ln w="12700" algn="ctr">
              <a:noFill/>
              <a:miter/>
            </a:ln>
            <a:effectLst/>
          </p:spPr>
          <p:txBody>
            <a:bodyPr vert="horz" wrap="none" lIns="91440" tIns="45720" rIns="91440" bIns="45720" anchor="ctr" anchorCtr="0"/>
            <a:lstStyle/>
            <a:p>
              <a:pPr algn="ctr">
                <a:spcBef>
                  <a:spcPct val="0"/>
                </a:spcBef>
                <a:spcAft>
                  <a:spcPct val="0"/>
                </a:spcAft>
              </a:pPr>
              <a:r>
                <a:rPr lang="ko-KR" altLang="en-US" sz="1600">
                  <a:solidFill>
                    <a:schemeClr val="bg1"/>
                  </a:solidFill>
                </a:rPr>
                <a:t>관념론자 </a:t>
              </a:r>
            </a:p>
          </p:txBody>
        </p:sp>
        <p:sp>
          <p:nvSpPr>
            <p:cNvPr id="25" name="Rectangle 90" descr="밝은 수직선"/>
            <p:cNvSpPr>
              <a:spLocks noChangeArrowheads="1"/>
            </p:cNvSpPr>
            <p:nvPr/>
          </p:nvSpPr>
          <p:spPr>
            <a:xfrm>
              <a:off x="1692583" y="2159003"/>
              <a:ext cx="6379855" cy="515789"/>
            </a:xfrm>
            <a:prstGeom prst="rect">
              <a:avLst/>
            </a:prstGeom>
            <a:pattFill prst="ltVert">
              <a:fgClr>
                <a:srgbClr val="C5CCD1"/>
              </a:fgClr>
              <a:bgClr>
                <a:schemeClr val="bg1"/>
              </a:bgClr>
            </a:pattFill>
            <a:ln w="12700" algn="ctr">
              <a:noFill/>
              <a:miter/>
            </a:ln>
            <a:effectLst/>
          </p:spPr>
          <p:txBody>
            <a:bodyPr vert="horz" wrap="none" lIns="179999" tIns="45720" rIns="91440" bIns="45720" anchor="ctr" anchorCtr="0"/>
            <a:lstStyle/>
            <a:p>
              <a:pPr lvl="0"/>
              <a:r>
                <a:rPr lang="ko-KR" altLang="en-US" sz="2400">
                  <a:solidFill>
                    <a:schemeClr val="accent6"/>
                  </a:solidFill>
                </a:rPr>
                <a:t>콜링우드(영국) - 독일 </a:t>
              </a:r>
            </a:p>
          </p:txBody>
        </p:sp>
      </p:grpSp>
      <p:sp>
        <p:nvSpPr>
          <p:cNvPr id="32" name="제목 3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실증주의와 관념주의의 대립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1. 연구 소재를 대하는 방식이 대조적이다.  </a:t>
            </a:r>
          </a:p>
        </p:txBody>
      </p:sp>
      <p:sp>
        <p:nvSpPr>
          <p:cNvPr id="3" name="직사각형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ko-KR" altLang="en-US"/>
              <a:t>인간은 자연 세계를 탐구하는 방식으로 탐구될 수 있다. </a:t>
            </a:r>
          </a:p>
        </p:txBody>
      </p:sp>
      <p:sp>
        <p:nvSpPr>
          <p:cNvPr id="4" name="직사각형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ko-KR" altLang="en-US"/>
              <a:t>인간은 자연세계와 다른 방법으로 다루어져야 한다. 왜냐하면 인간은 의식이 있기 때문이다.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2. 역사 해석의 차이 </a:t>
            </a:r>
          </a:p>
        </p:txBody>
      </p:sp>
      <p:sp>
        <p:nvSpPr>
          <p:cNvPr id="3" name="직사각형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ko-KR" altLang="en-US"/>
              <a:t>역사해석이 사건의 원인을 찾는 일이다. </a:t>
            </a:r>
          </a:p>
          <a:p>
            <a:r>
              <a:rPr lang="ko-KR" altLang="en-US"/>
              <a:t>어떤 사건이 일어나면 모든 요인들을 고려한다. </a:t>
            </a:r>
          </a:p>
          <a:p>
            <a:pPr>
              <a:buNone/>
            </a:pPr>
            <a:r>
              <a:rPr lang="ko-KR" altLang="en-US"/>
              <a:t>1) 사건이 일어나게 된 정치적, 경제적, 사회적, 문화적 요인을 고려한다. </a:t>
            </a:r>
          </a:p>
          <a:p>
            <a:pPr>
              <a:buNone/>
            </a:pPr>
            <a:r>
              <a:rPr lang="ko-KR" altLang="en-US"/>
              <a:t>2)  어느 정도로 책임이 있는지를 밝히기 위해서 철저하게 고려한다. </a:t>
            </a:r>
          </a:p>
        </p:txBody>
      </p:sp>
      <p:sp>
        <p:nvSpPr>
          <p:cNvPr id="4" name="직사각형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ko-KR" altLang="en-US"/>
              <a:t>역사해석으로서 인과율을 인간  세계에 적용하는 것에 의문을 제기한다. </a:t>
            </a:r>
          </a:p>
          <a:p>
            <a:r>
              <a:rPr lang="ko-KR" altLang="en-US"/>
              <a:t>어떤 사건이 일어나는 실제의 이유는 경제적 경쟁과 같은 인간 정신 밖의 추상적 개념이 아니라 인간의 실제의도이다. </a:t>
            </a:r>
          </a:p>
        </p:txBody>
      </p:sp>
      <p:sp>
        <p:nvSpPr>
          <p:cNvPr id="5" name="구름 모양 설명선 4"/>
          <p:cNvSpPr/>
          <p:nvPr/>
        </p:nvSpPr>
        <p:spPr>
          <a:xfrm>
            <a:off x="3995928" y="4479226"/>
            <a:ext cx="4814696" cy="2046160"/>
          </a:xfrm>
          <a:prstGeom prst="cloudCallout">
            <a:avLst>
              <a:gd name="adj1" fmla="val 1439"/>
              <a:gd name="adj2" fmla="val -69599"/>
            </a:avLst>
          </a:prstGeo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ko-KR" altLang="en-US"/>
              <a:t>행위자의 동기도 포함하는 넓은 범위의 인과율을 인정하는 것이 보다 더 확신하게 진리에 도달하는 길이 된다.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3. 법칙의 사용 </a:t>
            </a:r>
          </a:p>
        </p:txBody>
      </p:sp>
      <p:sp>
        <p:nvSpPr>
          <p:cNvPr id="3" name="직사각형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ko-KR" altLang="en-US"/>
              <a:t>역사가가 자연과학자들과 비슷한 방법으로 일반법칙을 사용할 수 있다. </a:t>
            </a:r>
          </a:p>
          <a:p>
            <a:r>
              <a:rPr lang="ko-KR" altLang="en-US"/>
              <a:t>역사가의 법칙이란 심리학과 사회학적 진술의 일반화한 것을 의미한다. </a:t>
            </a:r>
          </a:p>
          <a:p>
            <a:r>
              <a:rPr lang="ko-KR" altLang="en-US"/>
              <a:t>(1) 선행된 사실 확정 </a:t>
            </a:r>
          </a:p>
          <a:p>
            <a:r>
              <a:rPr lang="ko-KR" altLang="en-US"/>
              <a:t>(2)  일반화된 내용을 참고 </a:t>
            </a:r>
          </a:p>
          <a:p>
            <a:r>
              <a:rPr lang="ko-KR" altLang="en-US"/>
              <a:t>(3) 그 결과로 어떤 사건이 일어나는 가를 판단 </a:t>
            </a:r>
          </a:p>
          <a:p>
            <a:r>
              <a:rPr lang="ko-KR" altLang="en-US"/>
              <a:t>-&gt; 일반화가 역사서술에 핵심적인 역할을 수행 </a:t>
            </a:r>
          </a:p>
        </p:txBody>
      </p:sp>
      <p:sp>
        <p:nvSpPr>
          <p:cNvPr id="4" name="직사각형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ko-KR" altLang="en-US"/>
              <a:t>역사가의 관심이 규척적인 것들에 있는 것이 아니라 독특한 사건이다. </a:t>
            </a:r>
          </a:p>
          <a:p>
            <a:r>
              <a:rPr lang="ko-KR" altLang="en-US"/>
              <a:t>인간의 행동은 자발적 경향이 커서 인위적인 일반화에 종속시킬 수 없다. </a:t>
            </a:r>
          </a:p>
          <a:p>
            <a:r>
              <a:rPr lang="ko-KR" altLang="en-US"/>
              <a:t>인간 삶의 생생한 개별성 속에 보존된 특별한 발전의 풍요를 서술 </a:t>
            </a:r>
          </a:p>
          <a:p>
            <a:endParaRPr lang="ko-KR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4. 방법론의 차이 </a:t>
            </a:r>
          </a:p>
        </p:txBody>
      </p:sp>
      <p:sp>
        <p:nvSpPr>
          <p:cNvPr id="3" name="직사각형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ko-KR" altLang="en-US"/>
              <a:t>경험주의 지지 </a:t>
            </a:r>
          </a:p>
          <a:p>
            <a:r>
              <a:rPr lang="ko-KR" altLang="en-US"/>
              <a:t>폭 넓은 결론을 지지하는 증거 자료를 수집 </a:t>
            </a:r>
          </a:p>
          <a:p>
            <a:endParaRPr lang="ko-KR" altLang="en-US"/>
          </a:p>
        </p:txBody>
      </p:sp>
      <p:sp>
        <p:nvSpPr>
          <p:cNvPr id="4" name="직사각형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ko-KR" altLang="en-US"/>
              <a:t>역사가의 과업은 과거 인물의 정신세계를 재구성</a:t>
            </a:r>
          </a:p>
          <a:p>
            <a:r>
              <a:rPr lang="ko-KR" altLang="en-US"/>
              <a:t>이해 - 상상력을 이용한 인식형태의 기법 </a:t>
            </a:r>
          </a:p>
        </p:txBody>
      </p:sp>
      <p:sp>
        <p:nvSpPr>
          <p:cNvPr id="5" name="구름 모양 설명선 4"/>
          <p:cNvSpPr/>
          <p:nvPr/>
        </p:nvSpPr>
        <p:spPr>
          <a:xfrm>
            <a:off x="6084189" y="2924937"/>
            <a:ext cx="2448306" cy="1692782"/>
          </a:xfrm>
          <a:prstGeom prst="cloudCallout">
            <a:avLst>
              <a:gd name="adj1" fmla="val -77152"/>
              <a:gd name="adj2" fmla="val -53727"/>
            </a:avLst>
          </a:prstGeo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ko-KR" altLang="en-US"/>
              <a:t>이해의 기법이 엄밀하지 못하다는 비판을 한다.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5. 진리 이론 </a:t>
            </a:r>
          </a:p>
        </p:txBody>
      </p:sp>
      <p:sp>
        <p:nvSpPr>
          <p:cNvPr id="3" name="직사각형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ko-KR" altLang="en-US"/>
              <a:t>진리를 구성하는 요소 = 일치이론 (</a:t>
            </a:r>
            <a:r>
              <a:rPr lang="en-US" altLang="ko-KR"/>
              <a:t>correspondence theory) </a:t>
            </a:r>
          </a:p>
          <a:p>
            <a:pPr>
              <a:buNone/>
            </a:pPr>
            <a:r>
              <a:rPr lang="en-US" altLang="ko-KR"/>
              <a:t>" </a:t>
            </a:r>
            <a:r>
              <a:rPr lang="ko-KR" altLang="en-US"/>
              <a:t>옳지</a:t>
            </a:r>
            <a:r>
              <a:rPr lang="en-US" altLang="ko-KR"/>
              <a:t> </a:t>
            </a:r>
            <a:r>
              <a:rPr lang="ko-KR" altLang="en-US"/>
              <a:t>않은 것을 옳다고 말하거나 옳은 것을 옳지 않다고 말하는 것은 거짓이다. 반면에 옳은 것을 옳다고 하고 옳지 않은 것을 옳지 않다고 말하는 것은 진실이다." </a:t>
            </a:r>
          </a:p>
          <a:p>
            <a:pPr>
              <a:buNone/>
            </a:pPr>
            <a:endParaRPr lang="ko-KR" altLang="en-US"/>
          </a:p>
          <a:p>
            <a:pPr>
              <a:buNone/>
            </a:pPr>
            <a:r>
              <a:rPr lang="ko-KR" altLang="en-US"/>
              <a:t>진술된 내용은 실재와 일치해야 한다. </a:t>
            </a:r>
          </a:p>
        </p:txBody>
      </p:sp>
      <p:sp>
        <p:nvSpPr>
          <p:cNvPr id="4" name="직사각형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ko-KR" altLang="en-US"/>
              <a:t>과거는 말할 것도 없고 현재도 인간 세계의 실재가 무엇인지 알 수 없다. 사람에 관핸 판단하는 진술이 일치하는 가는 판단하는 기준인 실재가 우리에게 존재하지 않다. 그러므로 일치 대신에 </a:t>
            </a:r>
            <a:r>
              <a:rPr lang="ko-KR" altLang="en-US">
                <a:solidFill>
                  <a:schemeClr val="accent6">
                    <a:lumMod val="90000"/>
                  </a:schemeClr>
                </a:solidFill>
              </a:rPr>
              <a:t>부합</a:t>
            </a:r>
            <a:r>
              <a:rPr lang="ko-KR" altLang="en-US"/>
              <a:t> (</a:t>
            </a:r>
            <a:r>
              <a:rPr lang="en-US" altLang="ko-KR"/>
              <a:t>coherence)</a:t>
            </a:r>
            <a:r>
              <a:rPr lang="ko-KR" altLang="en-US"/>
              <a:t>을 진리의 척도로 삼아야 한다. </a:t>
            </a:r>
          </a:p>
          <a:p>
            <a:endParaRPr lang="ko-KR" altLang="en-US"/>
          </a:p>
          <a:p>
            <a:r>
              <a:rPr lang="ko-KR" altLang="en-US"/>
              <a:t>가다머 &lt;진리와 방법&gt;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6. 역사가의 공정성</a:t>
            </a:r>
          </a:p>
        </p:txBody>
      </p:sp>
      <p:sp>
        <p:nvSpPr>
          <p:cNvPr id="3" name="직사각형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ko-KR" altLang="en-US"/>
              <a:t>객관성을 옹호 </a:t>
            </a:r>
          </a:p>
          <a:p>
            <a:r>
              <a:rPr lang="ko-KR" altLang="en-US"/>
              <a:t>역사자의 태도는 자연과학자의 태도와 같다. </a:t>
            </a:r>
          </a:p>
          <a:p>
            <a:pPr>
              <a:buNone/>
            </a:pPr>
            <a:r>
              <a:rPr lang="ko-KR" altLang="en-US"/>
              <a:t> " 물리학이 요구하는 것과 동일한 종류의 헌신, 동일한 냉정함, 정확성에 대한 동일한 열정을 요구한다."  </a:t>
            </a:r>
          </a:p>
        </p:txBody>
      </p:sp>
      <p:sp>
        <p:nvSpPr>
          <p:cNvPr id="4" name="직사각형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ko-KR" altLang="en-US"/>
              <a:t>공감 </a:t>
            </a:r>
          </a:p>
          <a:p>
            <a:r>
              <a:rPr lang="ko-KR" altLang="en-US"/>
              <a:t>역사가는 사람에 대해 서술해야 하기 때문에 자신의 체험을 작품에 반영한다. </a:t>
            </a:r>
          </a:p>
          <a:p>
            <a:r>
              <a:rPr lang="ko-KR" altLang="en-US"/>
              <a:t>딜타이 - "이해란 타자에게서 자아를 발견하는 것이다." </a:t>
            </a:r>
          </a:p>
          <a:p>
            <a:r>
              <a:rPr lang="ko-KR" altLang="en-US"/>
              <a:t>역사적 지식은 인격적인 결합의 문제이다.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7. 이론의 배후인 철학의 문제 </a:t>
            </a:r>
          </a:p>
        </p:txBody>
      </p:sp>
      <p:sp>
        <p:nvSpPr>
          <p:cNvPr id="3" name="직사각형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ko-KR" altLang="en-US"/>
              <a:t>결정론 - 만약 법칙이 존재한다면 인간의 행동은 그것을 따라야 한다. 따라서 어느 정도 예측이 가능하다. </a:t>
            </a:r>
          </a:p>
        </p:txBody>
      </p:sp>
      <p:sp>
        <p:nvSpPr>
          <p:cNvPr id="4" name="직사각형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ko-KR" altLang="en-US"/>
              <a:t>인간의 자유 옹호 - 제약을 받지 않는 인간의 행동, 즉 인간의 의도에서 나타난 결과인 행동을 연구하는 방법 </a:t>
            </a:r>
          </a:p>
          <a:p>
            <a:r>
              <a:rPr lang="ko-KR" altLang="en-US"/>
              <a:t>"역사의 행위자인 인간의 자유를 발견한다." </a:t>
            </a:r>
          </a:p>
          <a:p>
            <a:pPr>
              <a:buNone/>
            </a:pPr>
            <a:endParaRPr lang="ko-KR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분할">
  <a:themeElements>
    <a:clrScheme name="분할">
      <a:dk1>
        <a:srgbClr val="323232"/>
      </a:dk1>
      <a:lt1>
        <a:srgbClr val="FFFFFF"/>
      </a:lt1>
      <a:dk2>
        <a:srgbClr val="9D9C9C"/>
      </a:dk2>
      <a:lt2>
        <a:srgbClr val="F3F3F3"/>
      </a:lt2>
      <a:accent1>
        <a:srgbClr val="268BA3"/>
      </a:accent1>
      <a:accent2>
        <a:srgbClr val="86A983"/>
      </a:accent2>
      <a:accent3>
        <a:srgbClr val="9181B9"/>
      </a:accent3>
      <a:accent4>
        <a:srgbClr val="D0AED4"/>
      </a:accent4>
      <a:accent5>
        <a:srgbClr val="FEACC9"/>
      </a:accent5>
      <a:accent6>
        <a:srgbClr val="FF6957"/>
      </a:accent6>
      <a:hlink>
        <a:srgbClr val="F9F1D3"/>
      </a:hlink>
      <a:folHlink>
        <a:srgbClr val="E2CDB0"/>
      </a:folHlink>
    </a:clrScheme>
    <a:fontScheme name="분할">
      <a:majorFont>
        <a:latin typeface="Arial"/>
        <a:ea typeface="한컴 윤고딕 240"/>
        <a:cs typeface=""/>
      </a:majorFont>
      <a:minorFont>
        <a:latin typeface="Arial"/>
        <a:ea typeface="함초롬돋움"/>
        <a:cs typeface=""/>
      </a:minorFont>
    </a:fontScheme>
    <a:fmtScheme name="분할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hueMod val="70000"/>
                <a:satMod val="100000"/>
              </a:schemeClr>
            </a:gs>
            <a:gs pos="100000">
              <a:schemeClr val="phClr">
                <a:shade val="2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673</Words>
  <Application>Microsoft Office PowerPoint</Application>
  <PresentationFormat>화면 슬라이드 쇼(4:3)</PresentationFormat>
  <Paragraphs>92</Paragraphs>
  <Slides>14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15" baseType="lpstr">
      <vt:lpstr>분할</vt:lpstr>
      <vt:lpstr>기독교 역사관 </vt:lpstr>
      <vt:lpstr>실증주의와 관념주의의 대립 </vt:lpstr>
      <vt:lpstr>1. 연구 소재를 대하는 방식이 대조적이다.  </vt:lpstr>
      <vt:lpstr>2. 역사 해석의 차이 </vt:lpstr>
      <vt:lpstr>3. 법칙의 사용 </vt:lpstr>
      <vt:lpstr>4. 방법론의 차이 </vt:lpstr>
      <vt:lpstr>5. 진리 이론 </vt:lpstr>
      <vt:lpstr>6. 역사가의 공정성</vt:lpstr>
      <vt:lpstr>7. 이론의 배후인 철학의 문제 </vt:lpstr>
      <vt:lpstr>마르크스의 역사 이해 </vt:lpstr>
      <vt:lpstr>마르크스 역사이해 </vt:lpstr>
      <vt:lpstr>PowerPoint 프레젠테이션</vt:lpstr>
      <vt:lpstr>실증주의와 관념론자를 넘어서 = 기독교역사이해  </vt:lpstr>
      <vt:lpstr>기독교 역사 철학 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기독교 역사관</dc:title>
  <dc:creator>Shinhye</dc:creator>
  <cp:lastModifiedBy>김찬송</cp:lastModifiedBy>
  <cp:revision>12</cp:revision>
  <dcterms:created xsi:type="dcterms:W3CDTF">2015-05-30T10:20:51Z</dcterms:created>
  <dcterms:modified xsi:type="dcterms:W3CDTF">2015-06-02T06:48:02Z</dcterms:modified>
  <cp:contentStatus>화면 슬라이드 쇼(4:3)</cp:contentStatus>
</cp:coreProperties>
</file>